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media/image1.jpeg" ContentType="image/jpeg"/>
  <Override PartName="/ppt/theme/theme2.xml" ContentType="application/vnd.openxmlformats-officedocument.theme+xml"/>
  <Override PartName="/ppt/media/image2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13716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600" u="none" kumimoji="0" normalizeH="0">
        <a:ln>
          <a:noFill/>
        </a:ln>
        <a:solidFill>
          <a:srgbClr val="464547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0" algn="l" defTabSz="13716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600" u="none" kumimoji="0" normalizeH="0">
        <a:ln>
          <a:noFill/>
        </a:ln>
        <a:solidFill>
          <a:srgbClr val="464547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0" algn="l" defTabSz="13716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600" u="none" kumimoji="0" normalizeH="0">
        <a:ln>
          <a:noFill/>
        </a:ln>
        <a:solidFill>
          <a:srgbClr val="464547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0" algn="l" defTabSz="13716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600" u="none" kumimoji="0" normalizeH="0">
        <a:ln>
          <a:noFill/>
        </a:ln>
        <a:solidFill>
          <a:srgbClr val="464547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0" algn="l" defTabSz="13716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600" u="none" kumimoji="0" normalizeH="0">
        <a:ln>
          <a:noFill/>
        </a:ln>
        <a:solidFill>
          <a:srgbClr val="464547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0" algn="l" defTabSz="13716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600" u="none" kumimoji="0" normalizeH="0">
        <a:ln>
          <a:noFill/>
        </a:ln>
        <a:solidFill>
          <a:srgbClr val="464547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0" algn="l" defTabSz="13716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600" u="none" kumimoji="0" normalizeH="0">
        <a:ln>
          <a:noFill/>
        </a:ln>
        <a:solidFill>
          <a:srgbClr val="464547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0" algn="l" defTabSz="13716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600" u="none" kumimoji="0" normalizeH="0">
        <a:ln>
          <a:noFill/>
        </a:ln>
        <a:solidFill>
          <a:srgbClr val="464547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0" algn="l" defTabSz="13716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600" u="none" kumimoji="0" normalizeH="0">
        <a:ln>
          <a:noFill/>
        </a:ln>
        <a:solidFill>
          <a:srgbClr val="464547"/>
        </a:solidFill>
        <a:effectLst/>
        <a:uFillTx/>
        <a:latin typeface="+mn-lt"/>
        <a:ea typeface="+mn-ea"/>
        <a:cs typeface="+mn-cs"/>
        <a:sym typeface="Calibri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464547"/>
        </a:fontRef>
        <a:srgbClr val="464547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CECEC"/>
          </a:solidFill>
        </a:fill>
      </a:tcStyle>
    </a:wholeTbl>
    <a:band2H>
      <a:tcTxStyle b="def" i="def"/>
      <a:tcStyle>
        <a:tcBdr/>
        <a:fill>
          <a:solidFill>
            <a:srgbClr val="F6F6F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762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762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464547"/>
        </a:fontRef>
        <a:srgbClr val="464547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BDEE3"/>
          </a:solidFill>
        </a:fill>
      </a:tcStyle>
    </a:wholeTbl>
    <a:band2H>
      <a:tcTxStyle b="def" i="def"/>
      <a:tcStyle>
        <a:tcBdr/>
        <a:fill>
          <a:solidFill>
            <a:srgbClr val="E7EFF2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762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762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464547"/>
        </a:fontRef>
        <a:srgbClr val="464547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4CBCE"/>
          </a:solidFill>
        </a:fill>
      </a:tcStyle>
    </a:wholeTbl>
    <a:band2H>
      <a:tcTxStyle b="def" i="def"/>
      <a:tcStyle>
        <a:tcBdr/>
        <a:fill>
          <a:solidFill>
            <a:srgbClr val="F2E7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762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762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464547"/>
        </a:fontRef>
        <a:srgbClr val="464547"/>
      </a:tcTxStyle>
      <a:tcStyle>
        <a:tcBdr>
          <a:left>
            <a:ln w="25400" cap="flat">
              <a:noFill/>
              <a:miter lim="400000"/>
            </a:ln>
          </a:left>
          <a:right>
            <a:ln w="25400" cap="flat">
              <a:noFill/>
              <a:miter lim="400000"/>
            </a:ln>
          </a:right>
          <a:top>
            <a:ln w="25400" cap="flat">
              <a:noFill/>
              <a:miter lim="400000"/>
            </a:ln>
          </a:top>
          <a:bottom>
            <a:ln w="25400" cap="flat">
              <a:noFill/>
              <a:miter lim="400000"/>
            </a:ln>
          </a:bottom>
          <a:insideH>
            <a:ln w="25400" cap="flat">
              <a:noFill/>
              <a:miter lim="400000"/>
            </a:ln>
          </a:insideH>
          <a:insideV>
            <a:ln w="25400" cap="flat">
              <a:noFill/>
              <a:miter lim="400000"/>
            </a:ln>
          </a:insideV>
        </a:tcBdr>
        <a:fill>
          <a:solidFill>
            <a:srgbClr val="E8E8E8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25400" cap="flat">
              <a:noFill/>
              <a:miter lim="400000"/>
            </a:ln>
          </a:left>
          <a:right>
            <a:ln w="25400" cap="flat">
              <a:noFill/>
              <a:miter lim="400000"/>
            </a:ln>
          </a:right>
          <a:top>
            <a:ln w="25400" cap="flat">
              <a:noFill/>
              <a:miter lim="400000"/>
            </a:ln>
          </a:top>
          <a:bottom>
            <a:ln w="25400" cap="flat">
              <a:noFill/>
              <a:miter lim="400000"/>
            </a:ln>
          </a:bottom>
          <a:insideH>
            <a:ln w="25400" cap="flat">
              <a:noFill/>
              <a:miter lim="400000"/>
            </a:ln>
          </a:insideH>
          <a:insideV>
            <a:ln w="254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464547"/>
        </a:fontRef>
        <a:srgbClr val="464547"/>
      </a:tcTxStyle>
      <a:tcStyle>
        <a:tcBdr>
          <a:left>
            <a:ln w="25400" cap="flat">
              <a:noFill/>
              <a:miter lim="400000"/>
            </a:ln>
          </a:left>
          <a:right>
            <a:ln w="25400" cap="flat">
              <a:noFill/>
              <a:miter lim="400000"/>
            </a:ln>
          </a:right>
          <a:top>
            <a:ln w="101600" cap="flat">
              <a:solidFill>
                <a:srgbClr val="464547"/>
              </a:solidFill>
              <a:prstDash val="solid"/>
              <a:round/>
            </a:ln>
          </a:top>
          <a:bottom>
            <a:ln w="50800" cap="flat">
              <a:solidFill>
                <a:srgbClr val="464547"/>
              </a:solidFill>
              <a:prstDash val="solid"/>
              <a:round/>
            </a:ln>
          </a:bottom>
          <a:insideH>
            <a:ln w="25400" cap="flat">
              <a:noFill/>
              <a:miter lim="400000"/>
            </a:ln>
          </a:insideH>
          <a:insideV>
            <a:ln w="254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25400" cap="flat">
              <a:noFill/>
              <a:miter lim="400000"/>
            </a:ln>
          </a:left>
          <a:right>
            <a:ln w="25400" cap="flat">
              <a:noFill/>
              <a:miter lim="400000"/>
            </a:ln>
          </a:right>
          <a:top>
            <a:ln w="50800" cap="flat">
              <a:solidFill>
                <a:srgbClr val="464547"/>
              </a:solidFill>
              <a:prstDash val="solid"/>
              <a:round/>
            </a:ln>
          </a:top>
          <a:bottom>
            <a:ln w="50800" cap="flat">
              <a:solidFill>
                <a:srgbClr val="464547"/>
              </a:solidFill>
              <a:prstDash val="solid"/>
              <a:round/>
            </a:ln>
          </a:bottom>
          <a:insideH>
            <a:ln w="25400" cap="flat">
              <a:noFill/>
              <a:miter lim="400000"/>
            </a:ln>
          </a:insideH>
          <a:insideV>
            <a:ln w="254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464547"/>
        </a:fontRef>
        <a:srgbClr val="464547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ECECE"/>
          </a:solidFill>
        </a:fill>
      </a:tcStyle>
    </a:wholeTbl>
    <a:band2H>
      <a:tcTxStyle b="def" i="def"/>
      <a:tcStyle>
        <a:tcBdr/>
        <a:fill>
          <a:solidFill>
            <a:srgbClr val="E8E8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464547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762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464547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762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464547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464547"/>
        </a:fontRef>
        <a:srgbClr val="464547"/>
      </a:tcTxStyle>
      <a:tcStyle>
        <a:tcBdr>
          <a:left>
            <a:ln w="25400" cap="flat">
              <a:solidFill>
                <a:srgbClr val="464547"/>
              </a:solidFill>
              <a:prstDash val="solid"/>
              <a:round/>
            </a:ln>
          </a:left>
          <a:right>
            <a:ln w="25400" cap="flat">
              <a:solidFill>
                <a:srgbClr val="464547"/>
              </a:solidFill>
              <a:prstDash val="solid"/>
              <a:round/>
            </a:ln>
          </a:right>
          <a:top>
            <a:ln w="25400" cap="flat">
              <a:solidFill>
                <a:srgbClr val="464547"/>
              </a:solidFill>
              <a:prstDash val="solid"/>
              <a:round/>
            </a:ln>
          </a:top>
          <a:bottom>
            <a:ln w="25400" cap="flat">
              <a:solidFill>
                <a:srgbClr val="464547"/>
              </a:solidFill>
              <a:prstDash val="solid"/>
              <a:round/>
            </a:ln>
          </a:bottom>
          <a:insideH>
            <a:ln w="25400" cap="flat">
              <a:solidFill>
                <a:srgbClr val="464547"/>
              </a:solidFill>
              <a:prstDash val="solid"/>
              <a:round/>
            </a:ln>
          </a:insideH>
          <a:insideV>
            <a:ln w="25400" cap="flat">
              <a:solidFill>
                <a:srgbClr val="464547"/>
              </a:solidFill>
              <a:prstDash val="solid"/>
              <a:round/>
            </a:ln>
          </a:insideV>
        </a:tcBdr>
        <a:fill>
          <a:solidFill>
            <a:srgbClr val="464547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464547"/>
        </a:fontRef>
        <a:srgbClr val="464547"/>
      </a:tcTxStyle>
      <a:tcStyle>
        <a:tcBdr>
          <a:left>
            <a:ln w="25400" cap="flat">
              <a:solidFill>
                <a:srgbClr val="464547"/>
              </a:solidFill>
              <a:prstDash val="solid"/>
              <a:round/>
            </a:ln>
          </a:left>
          <a:right>
            <a:ln w="25400" cap="flat">
              <a:solidFill>
                <a:srgbClr val="464547"/>
              </a:solidFill>
              <a:prstDash val="solid"/>
              <a:round/>
            </a:ln>
          </a:right>
          <a:top>
            <a:ln w="25400" cap="flat">
              <a:solidFill>
                <a:srgbClr val="464547"/>
              </a:solidFill>
              <a:prstDash val="solid"/>
              <a:round/>
            </a:ln>
          </a:top>
          <a:bottom>
            <a:ln w="25400" cap="flat">
              <a:solidFill>
                <a:srgbClr val="464547"/>
              </a:solidFill>
              <a:prstDash val="solid"/>
              <a:round/>
            </a:ln>
          </a:bottom>
          <a:insideH>
            <a:ln w="25400" cap="flat">
              <a:solidFill>
                <a:srgbClr val="464547"/>
              </a:solidFill>
              <a:prstDash val="solid"/>
              <a:round/>
            </a:ln>
          </a:insideH>
          <a:insideV>
            <a:ln w="25400" cap="flat">
              <a:solidFill>
                <a:srgbClr val="464547"/>
              </a:solidFill>
              <a:prstDash val="solid"/>
              <a:round/>
            </a:ln>
          </a:insideV>
        </a:tcBdr>
        <a:fill>
          <a:solidFill>
            <a:srgbClr val="464547">
              <a:alpha val="20000"/>
            </a:srgbClr>
          </a:solidFill>
        </a:fill>
      </a:tcStyle>
    </a:firstCol>
    <a:lastRow>
      <a:tcTxStyle b="on" i="off">
        <a:fontRef idx="minor">
          <a:srgbClr val="464547"/>
        </a:fontRef>
        <a:srgbClr val="464547"/>
      </a:tcTxStyle>
      <a:tcStyle>
        <a:tcBdr>
          <a:left>
            <a:ln w="25400" cap="flat">
              <a:solidFill>
                <a:srgbClr val="464547"/>
              </a:solidFill>
              <a:prstDash val="solid"/>
              <a:round/>
            </a:ln>
          </a:left>
          <a:right>
            <a:ln w="25400" cap="flat">
              <a:solidFill>
                <a:srgbClr val="464547"/>
              </a:solidFill>
              <a:prstDash val="solid"/>
              <a:round/>
            </a:ln>
          </a:right>
          <a:top>
            <a:ln w="101600" cap="flat">
              <a:solidFill>
                <a:srgbClr val="464547"/>
              </a:solidFill>
              <a:prstDash val="solid"/>
              <a:round/>
            </a:ln>
          </a:top>
          <a:bottom>
            <a:ln w="25400" cap="flat">
              <a:solidFill>
                <a:srgbClr val="464547"/>
              </a:solidFill>
              <a:prstDash val="solid"/>
              <a:round/>
            </a:ln>
          </a:bottom>
          <a:insideH>
            <a:ln w="25400" cap="flat">
              <a:solidFill>
                <a:srgbClr val="464547"/>
              </a:solidFill>
              <a:prstDash val="solid"/>
              <a:round/>
            </a:ln>
          </a:insideH>
          <a:insideV>
            <a:ln w="25400" cap="flat">
              <a:solidFill>
                <a:srgbClr val="464547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464547"/>
        </a:fontRef>
        <a:srgbClr val="464547"/>
      </a:tcTxStyle>
      <a:tcStyle>
        <a:tcBdr>
          <a:left>
            <a:ln w="25400" cap="flat">
              <a:solidFill>
                <a:srgbClr val="464547"/>
              </a:solidFill>
              <a:prstDash val="solid"/>
              <a:round/>
            </a:ln>
          </a:left>
          <a:right>
            <a:ln w="25400" cap="flat">
              <a:solidFill>
                <a:srgbClr val="464547"/>
              </a:solidFill>
              <a:prstDash val="solid"/>
              <a:round/>
            </a:ln>
          </a:right>
          <a:top>
            <a:ln w="25400" cap="flat">
              <a:solidFill>
                <a:srgbClr val="464547"/>
              </a:solidFill>
              <a:prstDash val="solid"/>
              <a:round/>
            </a:ln>
          </a:top>
          <a:bottom>
            <a:ln w="50800" cap="flat">
              <a:solidFill>
                <a:srgbClr val="464547"/>
              </a:solidFill>
              <a:prstDash val="solid"/>
              <a:round/>
            </a:ln>
          </a:bottom>
          <a:insideH>
            <a:ln w="25400" cap="flat">
              <a:solidFill>
                <a:srgbClr val="464547"/>
              </a:solidFill>
              <a:prstDash val="solid"/>
              <a:round/>
            </a:ln>
          </a:insideH>
          <a:insideV>
            <a:ln w="25400" cap="flat">
              <a:solidFill>
                <a:srgbClr val="464547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29" name="Shape 22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1371600" latinLnBrk="0">
      <a:defRPr>
        <a:latin typeface="+mn-lt"/>
        <a:ea typeface="+mn-ea"/>
        <a:cs typeface="+mn-cs"/>
        <a:sym typeface="Calibri"/>
      </a:defRPr>
    </a:lvl1pPr>
    <a:lvl2pPr indent="228600" defTabSz="1371600" latinLnBrk="0">
      <a:defRPr>
        <a:latin typeface="+mn-lt"/>
        <a:ea typeface="+mn-ea"/>
        <a:cs typeface="+mn-cs"/>
        <a:sym typeface="Calibri"/>
      </a:defRPr>
    </a:lvl2pPr>
    <a:lvl3pPr indent="457200" defTabSz="1371600" latinLnBrk="0">
      <a:defRPr>
        <a:latin typeface="+mn-lt"/>
        <a:ea typeface="+mn-ea"/>
        <a:cs typeface="+mn-cs"/>
        <a:sym typeface="Calibri"/>
      </a:defRPr>
    </a:lvl3pPr>
    <a:lvl4pPr indent="685800" defTabSz="1371600" latinLnBrk="0">
      <a:defRPr>
        <a:latin typeface="+mn-lt"/>
        <a:ea typeface="+mn-ea"/>
        <a:cs typeface="+mn-cs"/>
        <a:sym typeface="Calibri"/>
      </a:defRPr>
    </a:lvl4pPr>
    <a:lvl5pPr indent="914400" defTabSz="1371600" latinLnBrk="0">
      <a:defRPr>
        <a:latin typeface="+mn-lt"/>
        <a:ea typeface="+mn-ea"/>
        <a:cs typeface="+mn-cs"/>
        <a:sym typeface="Calibri"/>
      </a:defRPr>
    </a:lvl5pPr>
    <a:lvl6pPr indent="1143000" defTabSz="1371600" latinLnBrk="0">
      <a:defRPr>
        <a:latin typeface="+mn-lt"/>
        <a:ea typeface="+mn-ea"/>
        <a:cs typeface="+mn-cs"/>
        <a:sym typeface="Calibri"/>
      </a:defRPr>
    </a:lvl6pPr>
    <a:lvl7pPr indent="1371600" defTabSz="1371600" latinLnBrk="0">
      <a:defRPr>
        <a:latin typeface="+mn-lt"/>
        <a:ea typeface="+mn-ea"/>
        <a:cs typeface="+mn-cs"/>
        <a:sym typeface="Calibri"/>
      </a:defRPr>
    </a:lvl7pPr>
    <a:lvl8pPr indent="1600200" defTabSz="1371600" latinLnBrk="0">
      <a:defRPr>
        <a:latin typeface="+mn-lt"/>
        <a:ea typeface="+mn-ea"/>
        <a:cs typeface="+mn-cs"/>
        <a:sym typeface="Calibri"/>
      </a:defRPr>
    </a:lvl8pPr>
    <a:lvl9pPr indent="1828800" defTabSz="1371600" latinLnBrk="0">
      <a:defRPr>
        <a:latin typeface="+mn-lt"/>
        <a:ea typeface="+mn-ea"/>
        <a:cs typeface="+mn-cs"/>
        <a:sym typeface="Calibri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.jpeg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Imag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0"/>
          <p:cNvSpPr/>
          <p:nvPr>
            <p:ph type="pic" idx="21"/>
          </p:nvPr>
        </p:nvSpPr>
        <p:spPr>
          <a:xfrm>
            <a:off x="3048000" y="0"/>
            <a:ext cx="18288000" cy="13716000"/>
          </a:xfrm>
          <a:prstGeom prst="rect">
            <a:avLst/>
          </a:prstGeom>
          <a:ln w="12700"/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6" name="Body Level One…"/>
          <p:cNvSpPr txBox="1"/>
          <p:nvPr>
            <p:ph type="body" sz="quarter" idx="1"/>
          </p:nvPr>
        </p:nvSpPr>
        <p:spPr>
          <a:xfrm>
            <a:off x="4311650" y="4151152"/>
            <a:ext cx="13820780" cy="1190077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spcBef>
                <a:spcPts val="0"/>
              </a:spcBef>
              <a:defRPr spc="-300" sz="8200">
                <a:solidFill>
                  <a:srgbClr val="FFFFFF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L="733424" indent="-390524">
              <a:lnSpc>
                <a:spcPct val="80000"/>
              </a:lnSpc>
              <a:spcBef>
                <a:spcPts val="0"/>
              </a:spcBef>
              <a:defRPr spc="-300" sz="8200">
                <a:solidFill>
                  <a:srgbClr val="FFFFFF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marL="998219" indent="-312417">
              <a:lnSpc>
                <a:spcPct val="80000"/>
              </a:lnSpc>
              <a:spcBef>
                <a:spcPts val="0"/>
              </a:spcBef>
              <a:defRPr spc="-300" sz="8200">
                <a:solidFill>
                  <a:srgbClr val="FFFFFF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marL="1341120" indent="-312420">
              <a:lnSpc>
                <a:spcPct val="80000"/>
              </a:lnSpc>
              <a:spcBef>
                <a:spcPts val="0"/>
              </a:spcBef>
              <a:defRPr spc="-300" sz="8200">
                <a:solidFill>
                  <a:srgbClr val="FFFFFF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marL="1684020" indent="-312420">
              <a:lnSpc>
                <a:spcPct val="80000"/>
              </a:lnSpc>
              <a:spcBef>
                <a:spcPts val="0"/>
              </a:spcBef>
              <a:defRPr spc="-300" sz="8200">
                <a:solidFill>
                  <a:srgbClr val="FFFFFF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" name="Text Placeholder 7"/>
          <p:cNvSpPr/>
          <p:nvPr>
            <p:ph type="body" sz="quarter" idx="22"/>
          </p:nvPr>
        </p:nvSpPr>
        <p:spPr>
          <a:xfrm>
            <a:off x="4368797" y="8906936"/>
            <a:ext cx="12976235" cy="569391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20000"/>
              </a:lnSpc>
              <a:spcBef>
                <a:spcPts val="0"/>
              </a:spcBef>
            </a:pPr>
          </a:p>
        </p:txBody>
      </p:sp>
      <p:sp>
        <p:nvSpPr>
          <p:cNvPr id="18" name="Text Placeholder 11"/>
          <p:cNvSpPr/>
          <p:nvPr>
            <p:ph type="body" sz="quarter" idx="23"/>
          </p:nvPr>
        </p:nvSpPr>
        <p:spPr>
          <a:xfrm>
            <a:off x="4368793" y="10918972"/>
            <a:ext cx="7299333" cy="746131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20000"/>
              </a:lnSpc>
              <a:spcBef>
                <a:spcPts val="0"/>
              </a:spcBef>
            </a:pPr>
          </a:p>
        </p:txBody>
      </p:sp>
      <p:sp>
        <p:nvSpPr>
          <p:cNvPr id="19" name="Picture Placeholder 9"/>
          <p:cNvSpPr/>
          <p:nvPr>
            <p:ph type="pic" sz="quarter" idx="24"/>
          </p:nvPr>
        </p:nvSpPr>
        <p:spPr>
          <a:xfrm>
            <a:off x="4267200" y="1343024"/>
            <a:ext cx="2743200" cy="1524005"/>
          </a:xfrm>
          <a:prstGeom prst="rect">
            <a:avLst/>
          </a:prstGeom>
          <a:ln w="12700"/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0" name="Slide Number"/>
          <p:cNvSpPr txBox="1"/>
          <p:nvPr>
            <p:ph type="sldNum" sz="quarter" idx="2"/>
          </p:nvPr>
        </p:nvSpPr>
        <p:spPr>
          <a:xfrm>
            <a:off x="15639145" y="12443465"/>
            <a:ext cx="515255" cy="538473"/>
          </a:xfrm>
          <a:prstGeom prst="rect">
            <a:avLst/>
          </a:prstGeom>
        </p:spPr>
        <p:txBody>
          <a:bodyPr anchor="ctr"/>
          <a:lstStyle>
            <a:lvl1pPr>
              <a:defRPr sz="2400">
                <a:solidFill>
                  <a:srgbClr val="464547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Rectangle 7"/>
          <p:cNvSpPr/>
          <p:nvPr/>
        </p:nvSpPr>
        <p:spPr>
          <a:xfrm>
            <a:off x="3048000" y="13001414"/>
            <a:ext cx="18288000" cy="731525"/>
          </a:xfrm>
          <a:prstGeom prst="rect">
            <a:avLst/>
          </a:prstGeom>
          <a:solidFill>
            <a:srgbClr val="464547"/>
          </a:solidFill>
          <a:ln w="12700">
            <a:miter lim="400000"/>
          </a:ln>
        </p:spPr>
        <p:txBody>
          <a:bodyPr lIns="91436" tIns="91436" rIns="91436" bIns="91436" anchor="ctr"/>
          <a:lstStyle/>
          <a:p>
            <a:pPr algn="ctr">
              <a:defRPr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</a:p>
        </p:txBody>
      </p:sp>
      <p:sp>
        <p:nvSpPr>
          <p:cNvPr id="129" name="TextBox 10"/>
          <p:cNvSpPr txBox="1"/>
          <p:nvPr/>
        </p:nvSpPr>
        <p:spPr>
          <a:xfrm>
            <a:off x="5392420" y="13128640"/>
            <a:ext cx="4632960" cy="424173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36" tIns="91436" rIns="91436" bIns="91436">
            <a:spAutoFit/>
          </a:bodyPr>
          <a:lstStyle>
            <a:lvl1pPr>
              <a:defRPr spc="40" sz="16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CONFIDENTIAL</a:t>
            </a:r>
          </a:p>
        </p:txBody>
      </p:sp>
      <p:sp>
        <p:nvSpPr>
          <p:cNvPr id="130" name="Straight Connector 11"/>
          <p:cNvSpPr/>
          <p:nvPr/>
        </p:nvSpPr>
        <p:spPr>
          <a:xfrm>
            <a:off x="5257798" y="13202580"/>
            <a:ext cx="2" cy="329189"/>
          </a:xfrm>
          <a:prstGeom prst="line">
            <a:avLst/>
          </a:prstGeom>
          <a:ln w="3175">
            <a:solidFill>
              <a:schemeClr val="accent1"/>
            </a:solidFill>
          </a:ln>
        </p:spPr>
        <p:txBody>
          <a:bodyPr lIns="91437" tIns="91437" rIns="91437" bIns="91437"/>
          <a:lstStyle/>
          <a:p>
            <a:pPr/>
          </a:p>
        </p:txBody>
      </p:sp>
      <p:pic>
        <p:nvPicPr>
          <p:cNvPr id="131" name="Picture 13" descr="Picture 1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81658" y="13231366"/>
            <a:ext cx="952505" cy="338839"/>
          </a:xfrm>
          <a:prstGeom prst="rect">
            <a:avLst/>
          </a:prstGeom>
          <a:ln w="12700">
            <a:miter lim="400000"/>
          </a:ln>
        </p:spPr>
      </p:pic>
      <p:sp>
        <p:nvSpPr>
          <p:cNvPr id="132" name="Rectangle 13"/>
          <p:cNvSpPr/>
          <p:nvPr/>
        </p:nvSpPr>
        <p:spPr>
          <a:xfrm>
            <a:off x="3048000" y="12699482"/>
            <a:ext cx="18288000" cy="101652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91436" tIns="91436" rIns="91436" bIns="91436" anchor="ctr"/>
          <a:lstStyle/>
          <a:p>
            <a:pPr algn="ctr" defTabSz="685800">
              <a:defRPr sz="28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</a:p>
        </p:txBody>
      </p:sp>
      <p:sp>
        <p:nvSpPr>
          <p:cNvPr id="133" name="Picture Placeholder 5"/>
          <p:cNvSpPr/>
          <p:nvPr>
            <p:ph type="pic" idx="21"/>
          </p:nvPr>
        </p:nvSpPr>
        <p:spPr>
          <a:xfrm>
            <a:off x="3048000" y="0"/>
            <a:ext cx="18288000" cy="13716000"/>
          </a:xfrm>
          <a:prstGeom prst="rect">
            <a:avLst/>
          </a:prstGeom>
          <a:ln w="12700"/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4" name="Body Level One…"/>
          <p:cNvSpPr txBox="1"/>
          <p:nvPr>
            <p:ph type="body" sz="quarter" idx="1"/>
          </p:nvPr>
        </p:nvSpPr>
        <p:spPr>
          <a:xfrm>
            <a:off x="4792808" y="10527272"/>
            <a:ext cx="10029954" cy="1294205"/>
          </a:xfrm>
          <a:prstGeom prst="rect">
            <a:avLst/>
          </a:prstGeom>
          <a:solidFill>
            <a:srgbClr val="2FC2D9"/>
          </a:solidFill>
        </p:spPr>
        <p:txBody>
          <a:bodyPr lIns="54864" tIns="54864" rIns="54864" bIns="54864"/>
          <a:lstStyle>
            <a:lvl1pPr>
              <a:lnSpc>
                <a:spcPct val="100000"/>
              </a:lnSpc>
              <a:spcBef>
                <a:spcPts val="1800"/>
              </a:spcBef>
              <a:defRPr cap="all" sz="7600">
                <a:solidFill>
                  <a:srgbClr val="FFFFFF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L="0" indent="0">
              <a:lnSpc>
                <a:spcPct val="100000"/>
              </a:lnSpc>
              <a:spcBef>
                <a:spcPts val="1800"/>
              </a:spcBef>
              <a:buSzTx/>
              <a:buNone/>
              <a:defRPr cap="all" sz="7600">
                <a:solidFill>
                  <a:srgbClr val="FFFFFF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marL="0" indent="0">
              <a:lnSpc>
                <a:spcPct val="100000"/>
              </a:lnSpc>
              <a:spcBef>
                <a:spcPts val="1800"/>
              </a:spcBef>
              <a:buSzTx/>
              <a:buNone/>
              <a:defRPr cap="all" sz="7600">
                <a:solidFill>
                  <a:srgbClr val="FFFFFF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marL="0" indent="0">
              <a:lnSpc>
                <a:spcPct val="100000"/>
              </a:lnSpc>
              <a:spcBef>
                <a:spcPts val="1800"/>
              </a:spcBef>
              <a:buSzTx/>
              <a:buNone/>
              <a:defRPr cap="all" sz="7600">
                <a:solidFill>
                  <a:srgbClr val="FFFFFF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marL="0" indent="0">
              <a:lnSpc>
                <a:spcPct val="100000"/>
              </a:lnSpc>
              <a:spcBef>
                <a:spcPts val="1800"/>
              </a:spcBef>
              <a:buSzTx/>
              <a:buNone/>
              <a:defRPr cap="all" sz="7600">
                <a:solidFill>
                  <a:srgbClr val="FFFFFF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5" name="Text Placeholder 12"/>
          <p:cNvSpPr/>
          <p:nvPr>
            <p:ph type="body" sz="quarter" idx="22"/>
          </p:nvPr>
        </p:nvSpPr>
        <p:spPr>
          <a:xfrm>
            <a:off x="4792808" y="9051652"/>
            <a:ext cx="7376858" cy="1294205"/>
          </a:xfrm>
          <a:prstGeom prst="rect">
            <a:avLst/>
          </a:prstGeom>
          <a:solidFill>
            <a:srgbClr val="2FC2D9"/>
          </a:solidFill>
        </p:spPr>
        <p:txBody>
          <a:bodyPr lIns="54864" tIns="54864" rIns="54864" bIns="54864"/>
          <a:lstStyle/>
          <a:p>
            <a:pPr>
              <a:lnSpc>
                <a:spcPct val="120000"/>
              </a:lnSpc>
              <a:spcBef>
                <a:spcPts val="0"/>
              </a:spcBef>
            </a:pPr>
          </a:p>
        </p:txBody>
      </p:sp>
      <p:sp>
        <p:nvSpPr>
          <p:cNvPr id="136" name="Title Text"/>
          <p:cNvSpPr txBox="1"/>
          <p:nvPr>
            <p:ph type="title"/>
          </p:nvPr>
        </p:nvSpPr>
        <p:spPr>
          <a:xfrm>
            <a:off x="4792808" y="7653208"/>
            <a:ext cx="10571519" cy="1294205"/>
          </a:xfrm>
          <a:prstGeom prst="rect">
            <a:avLst/>
          </a:prstGeom>
          <a:solidFill>
            <a:srgbClr val="2FC2D9"/>
          </a:solidFill>
        </p:spPr>
        <p:txBody>
          <a:bodyPr lIns="54864" tIns="54864" rIns="54864" bIns="54864" anchor="t">
            <a:normAutofit fontScale="100000" lnSpcReduction="0"/>
          </a:bodyPr>
          <a:lstStyle>
            <a:lvl1pPr algn="l">
              <a:defRPr sz="76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37" name="Text Placeholder 14"/>
          <p:cNvSpPr/>
          <p:nvPr>
            <p:ph type="body" sz="quarter" idx="23"/>
          </p:nvPr>
        </p:nvSpPr>
        <p:spPr>
          <a:xfrm>
            <a:off x="4781256" y="6552340"/>
            <a:ext cx="7462313" cy="569391"/>
          </a:xfrm>
          <a:prstGeom prst="rect">
            <a:avLst/>
          </a:prstGeom>
          <a:solidFill>
            <a:schemeClr val="accent2"/>
          </a:solidFill>
        </p:spPr>
        <p:txBody>
          <a:bodyPr/>
          <a:lstStyle/>
          <a:p>
            <a:pPr>
              <a:lnSpc>
                <a:spcPct val="120000"/>
              </a:lnSpc>
              <a:spcBef>
                <a:spcPts val="0"/>
              </a:spcBef>
            </a:pPr>
          </a:p>
        </p:txBody>
      </p:sp>
      <p:sp>
        <p:nvSpPr>
          <p:cNvPr id="13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Section Title (No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Rectangle 7"/>
          <p:cNvSpPr/>
          <p:nvPr/>
        </p:nvSpPr>
        <p:spPr>
          <a:xfrm>
            <a:off x="3048000" y="13001414"/>
            <a:ext cx="18288000" cy="731525"/>
          </a:xfrm>
          <a:prstGeom prst="rect">
            <a:avLst/>
          </a:prstGeom>
          <a:solidFill>
            <a:srgbClr val="464547"/>
          </a:solidFill>
          <a:ln w="12700">
            <a:miter lim="400000"/>
          </a:ln>
        </p:spPr>
        <p:txBody>
          <a:bodyPr lIns="91436" tIns="91436" rIns="91436" bIns="91436" anchor="ctr"/>
          <a:lstStyle/>
          <a:p>
            <a:pPr algn="ctr">
              <a:defRPr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</a:p>
        </p:txBody>
      </p:sp>
      <p:sp>
        <p:nvSpPr>
          <p:cNvPr id="146" name="TextBox 10"/>
          <p:cNvSpPr txBox="1"/>
          <p:nvPr/>
        </p:nvSpPr>
        <p:spPr>
          <a:xfrm>
            <a:off x="5392420" y="13128640"/>
            <a:ext cx="4632960" cy="424173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36" tIns="91436" rIns="91436" bIns="91436">
            <a:spAutoFit/>
          </a:bodyPr>
          <a:lstStyle>
            <a:lvl1pPr>
              <a:defRPr spc="40" sz="16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CONFIDENTIAL</a:t>
            </a:r>
          </a:p>
        </p:txBody>
      </p:sp>
      <p:sp>
        <p:nvSpPr>
          <p:cNvPr id="147" name="Straight Connector 11"/>
          <p:cNvSpPr/>
          <p:nvPr/>
        </p:nvSpPr>
        <p:spPr>
          <a:xfrm>
            <a:off x="5257798" y="13202580"/>
            <a:ext cx="2" cy="329189"/>
          </a:xfrm>
          <a:prstGeom prst="line">
            <a:avLst/>
          </a:prstGeom>
          <a:ln w="3175">
            <a:solidFill>
              <a:schemeClr val="accent1"/>
            </a:solidFill>
          </a:ln>
        </p:spPr>
        <p:txBody>
          <a:bodyPr lIns="91437" tIns="91437" rIns="91437" bIns="91437"/>
          <a:lstStyle/>
          <a:p>
            <a:pPr/>
          </a:p>
        </p:txBody>
      </p:sp>
      <p:pic>
        <p:nvPicPr>
          <p:cNvPr id="148" name="Picture 13" descr="Picture 1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81658" y="13231366"/>
            <a:ext cx="952505" cy="338839"/>
          </a:xfrm>
          <a:prstGeom prst="rect">
            <a:avLst/>
          </a:prstGeom>
          <a:ln w="12700">
            <a:miter lim="400000"/>
          </a:ln>
        </p:spPr>
      </p:pic>
      <p:pic>
        <p:nvPicPr>
          <p:cNvPr id="149" name="Picture Placeholder 6" descr="Picture Placeholder 6"/>
          <p:cNvPicPr>
            <a:picLocks noChangeAspect="1"/>
          </p:cNvPicPr>
          <p:nvPr/>
        </p:nvPicPr>
        <p:blipFill>
          <a:blip r:embed="rId3">
            <a:extLst/>
          </a:blip>
          <a:srcRect l="0" t="11964" r="0" b="12753"/>
          <a:stretch>
            <a:fillRect/>
          </a:stretch>
        </p:blipFill>
        <p:spPr>
          <a:xfrm>
            <a:off x="2222" y="-24498"/>
            <a:ext cx="24379556" cy="13764996"/>
          </a:xfrm>
          <a:prstGeom prst="rect">
            <a:avLst/>
          </a:prstGeom>
          <a:ln w="12700">
            <a:miter lim="400000"/>
          </a:ln>
        </p:spPr>
      </p:pic>
      <p:sp>
        <p:nvSpPr>
          <p:cNvPr id="150" name="Body Level One…"/>
          <p:cNvSpPr txBox="1"/>
          <p:nvPr>
            <p:ph type="body" sz="quarter" idx="1"/>
          </p:nvPr>
        </p:nvSpPr>
        <p:spPr>
          <a:xfrm>
            <a:off x="4792808" y="10527272"/>
            <a:ext cx="10029954" cy="1294205"/>
          </a:xfrm>
          <a:prstGeom prst="rect">
            <a:avLst/>
          </a:prstGeom>
          <a:solidFill>
            <a:srgbClr val="2FC2D9"/>
          </a:solidFill>
        </p:spPr>
        <p:txBody>
          <a:bodyPr lIns="54864" tIns="54864" rIns="54864" bIns="54864"/>
          <a:lstStyle>
            <a:lvl1pPr>
              <a:lnSpc>
                <a:spcPct val="100000"/>
              </a:lnSpc>
              <a:spcBef>
                <a:spcPts val="1800"/>
              </a:spcBef>
              <a:defRPr cap="all" sz="7600">
                <a:solidFill>
                  <a:srgbClr val="FFFFFF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L="0" indent="0">
              <a:lnSpc>
                <a:spcPct val="100000"/>
              </a:lnSpc>
              <a:spcBef>
                <a:spcPts val="1800"/>
              </a:spcBef>
              <a:buSzTx/>
              <a:buNone/>
              <a:defRPr cap="all" sz="7600">
                <a:solidFill>
                  <a:srgbClr val="FFFFFF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marL="0" indent="0">
              <a:lnSpc>
                <a:spcPct val="100000"/>
              </a:lnSpc>
              <a:spcBef>
                <a:spcPts val="1800"/>
              </a:spcBef>
              <a:buSzTx/>
              <a:buNone/>
              <a:defRPr cap="all" sz="7600">
                <a:solidFill>
                  <a:srgbClr val="FFFFFF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marL="0" indent="0">
              <a:lnSpc>
                <a:spcPct val="100000"/>
              </a:lnSpc>
              <a:spcBef>
                <a:spcPts val="1800"/>
              </a:spcBef>
              <a:buSzTx/>
              <a:buNone/>
              <a:defRPr cap="all" sz="7600">
                <a:solidFill>
                  <a:srgbClr val="FFFFFF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marL="0" indent="0">
              <a:lnSpc>
                <a:spcPct val="100000"/>
              </a:lnSpc>
              <a:spcBef>
                <a:spcPts val="1800"/>
              </a:spcBef>
              <a:buSzTx/>
              <a:buNone/>
              <a:defRPr cap="all" sz="7600">
                <a:solidFill>
                  <a:srgbClr val="FFFFFF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1" name="Text Placeholder 12"/>
          <p:cNvSpPr/>
          <p:nvPr>
            <p:ph type="body" sz="quarter" idx="21"/>
          </p:nvPr>
        </p:nvSpPr>
        <p:spPr>
          <a:xfrm>
            <a:off x="4792808" y="9051652"/>
            <a:ext cx="7376858" cy="1294205"/>
          </a:xfrm>
          <a:prstGeom prst="rect">
            <a:avLst/>
          </a:prstGeom>
          <a:solidFill>
            <a:srgbClr val="2FC2D9"/>
          </a:solidFill>
        </p:spPr>
        <p:txBody>
          <a:bodyPr lIns="54864" tIns="54864" rIns="54864" bIns="54864"/>
          <a:lstStyle/>
          <a:p>
            <a:pPr>
              <a:lnSpc>
                <a:spcPct val="120000"/>
              </a:lnSpc>
              <a:spcBef>
                <a:spcPts val="0"/>
              </a:spcBef>
            </a:pPr>
          </a:p>
        </p:txBody>
      </p:sp>
      <p:sp>
        <p:nvSpPr>
          <p:cNvPr id="152" name="Title Text"/>
          <p:cNvSpPr txBox="1"/>
          <p:nvPr>
            <p:ph type="title"/>
          </p:nvPr>
        </p:nvSpPr>
        <p:spPr>
          <a:xfrm>
            <a:off x="4792808" y="7653208"/>
            <a:ext cx="10571519" cy="1294205"/>
          </a:xfrm>
          <a:prstGeom prst="rect">
            <a:avLst/>
          </a:prstGeom>
          <a:solidFill>
            <a:srgbClr val="2FC2D9"/>
          </a:solidFill>
        </p:spPr>
        <p:txBody>
          <a:bodyPr lIns="54864" tIns="54864" rIns="54864" bIns="54864" anchor="t">
            <a:normAutofit fontScale="100000" lnSpcReduction="0"/>
          </a:bodyPr>
          <a:lstStyle>
            <a:lvl1pPr algn="l">
              <a:defRPr sz="76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53" name="Text Placeholder 14"/>
          <p:cNvSpPr/>
          <p:nvPr>
            <p:ph type="body" sz="quarter" idx="22"/>
          </p:nvPr>
        </p:nvSpPr>
        <p:spPr>
          <a:xfrm>
            <a:off x="4781256" y="6552340"/>
            <a:ext cx="7462313" cy="569391"/>
          </a:xfrm>
          <a:prstGeom prst="rect">
            <a:avLst/>
          </a:prstGeom>
          <a:solidFill>
            <a:schemeClr val="accent2"/>
          </a:solidFill>
        </p:spPr>
        <p:txBody>
          <a:bodyPr/>
          <a:lstStyle/>
          <a:p>
            <a:pPr>
              <a:lnSpc>
                <a:spcPct val="120000"/>
              </a:lnSpc>
              <a:spcBef>
                <a:spcPts val="0"/>
              </a:spcBef>
            </a:pPr>
          </a:p>
        </p:txBody>
      </p:sp>
      <p:sp>
        <p:nvSpPr>
          <p:cNvPr id="15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Map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Rectangle 7"/>
          <p:cNvSpPr/>
          <p:nvPr/>
        </p:nvSpPr>
        <p:spPr>
          <a:xfrm>
            <a:off x="3048000" y="13001414"/>
            <a:ext cx="18288000" cy="731525"/>
          </a:xfrm>
          <a:prstGeom prst="rect">
            <a:avLst/>
          </a:prstGeom>
          <a:solidFill>
            <a:srgbClr val="464547"/>
          </a:solidFill>
          <a:ln w="12700">
            <a:miter lim="400000"/>
          </a:ln>
        </p:spPr>
        <p:txBody>
          <a:bodyPr lIns="91436" tIns="91436" rIns="91436" bIns="91436" anchor="ctr"/>
          <a:lstStyle/>
          <a:p>
            <a:pPr algn="ctr">
              <a:defRPr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</a:p>
        </p:txBody>
      </p:sp>
      <p:sp>
        <p:nvSpPr>
          <p:cNvPr id="162" name="TextBox 10"/>
          <p:cNvSpPr txBox="1"/>
          <p:nvPr/>
        </p:nvSpPr>
        <p:spPr>
          <a:xfrm>
            <a:off x="5392420" y="13128640"/>
            <a:ext cx="4632960" cy="424173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36" tIns="91436" rIns="91436" bIns="91436">
            <a:spAutoFit/>
          </a:bodyPr>
          <a:lstStyle>
            <a:lvl1pPr>
              <a:defRPr spc="40" sz="16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CONFIDENTIAL</a:t>
            </a:r>
          </a:p>
        </p:txBody>
      </p:sp>
      <p:sp>
        <p:nvSpPr>
          <p:cNvPr id="163" name="Straight Connector 11"/>
          <p:cNvSpPr/>
          <p:nvPr/>
        </p:nvSpPr>
        <p:spPr>
          <a:xfrm>
            <a:off x="5257798" y="13202580"/>
            <a:ext cx="2" cy="329189"/>
          </a:xfrm>
          <a:prstGeom prst="line">
            <a:avLst/>
          </a:prstGeom>
          <a:ln w="3175">
            <a:solidFill>
              <a:schemeClr val="accent1"/>
            </a:solidFill>
          </a:ln>
        </p:spPr>
        <p:txBody>
          <a:bodyPr lIns="91437" tIns="91437" rIns="91437" bIns="91437"/>
          <a:lstStyle/>
          <a:p>
            <a:pPr/>
          </a:p>
        </p:txBody>
      </p:sp>
      <p:pic>
        <p:nvPicPr>
          <p:cNvPr id="164" name="Picture 13" descr="Picture 1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81658" y="13231366"/>
            <a:ext cx="952505" cy="338839"/>
          </a:xfrm>
          <a:prstGeom prst="rect">
            <a:avLst/>
          </a:prstGeom>
          <a:ln w="12700">
            <a:miter lim="400000"/>
          </a:ln>
        </p:spPr>
      </p:pic>
      <p:sp>
        <p:nvSpPr>
          <p:cNvPr id="165" name="Rectangle 4"/>
          <p:cNvSpPr/>
          <p:nvPr/>
        </p:nvSpPr>
        <p:spPr>
          <a:xfrm>
            <a:off x="-1472" y="0"/>
            <a:ext cx="24386944" cy="13716000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rgbClr val="2FC2D9"/>
              </a:gs>
            </a:gsLst>
            <a:lin ang="17640000"/>
          </a:gradFill>
          <a:ln w="12700">
            <a:miter lim="400000"/>
          </a:ln>
        </p:spPr>
        <p:txBody>
          <a:bodyPr lIns="91436" tIns="91436" rIns="91436" bIns="91436" anchor="ctr"/>
          <a:lstStyle/>
          <a:p>
            <a:pPr algn="ctr" defTabSz="685800">
              <a:lnSpc>
                <a:spcPct val="85000"/>
              </a:lnSpc>
              <a:defRPr sz="28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</a:p>
        </p:txBody>
      </p:sp>
      <p:sp>
        <p:nvSpPr>
          <p:cNvPr id="166" name="Body Level One…"/>
          <p:cNvSpPr txBox="1"/>
          <p:nvPr>
            <p:ph type="body" sz="half" idx="1"/>
          </p:nvPr>
        </p:nvSpPr>
        <p:spPr>
          <a:xfrm>
            <a:off x="935564" y="6394824"/>
            <a:ext cx="15148992" cy="5843748"/>
          </a:xfrm>
          <a:prstGeom prst="rect">
            <a:avLst/>
          </a:prstGeom>
        </p:spPr>
        <p:txBody>
          <a:bodyPr/>
          <a:lstStyle>
            <a:lvl1pPr marL="1016000" marR="1016000">
              <a:lnSpc>
                <a:spcPct val="90000"/>
              </a:lnSpc>
              <a:spcBef>
                <a:spcPts val="0"/>
              </a:spcBef>
              <a:defRPr sz="5800">
                <a:solidFill>
                  <a:srgbClr val="FFFFFF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L="2394745" marR="1016000" indent="-1035845">
              <a:lnSpc>
                <a:spcPct val="90000"/>
              </a:lnSpc>
              <a:spcBef>
                <a:spcPts val="0"/>
              </a:spcBef>
              <a:defRPr sz="5800">
                <a:solidFill>
                  <a:srgbClr val="FFFFFF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marL="2530475" marR="1016000" indent="-828675">
              <a:lnSpc>
                <a:spcPct val="90000"/>
              </a:lnSpc>
              <a:spcBef>
                <a:spcPts val="0"/>
              </a:spcBef>
              <a:defRPr sz="5800">
                <a:solidFill>
                  <a:srgbClr val="FFFFFF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marL="2873375" marR="1016000" indent="-828675">
              <a:lnSpc>
                <a:spcPct val="90000"/>
              </a:lnSpc>
              <a:spcBef>
                <a:spcPts val="0"/>
              </a:spcBef>
              <a:defRPr sz="5800">
                <a:solidFill>
                  <a:srgbClr val="FFFFFF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marL="3216275" marR="1016000" indent="-828675">
              <a:lnSpc>
                <a:spcPct val="90000"/>
              </a:lnSpc>
              <a:spcBef>
                <a:spcPts val="0"/>
              </a:spcBef>
              <a:defRPr sz="5800">
                <a:solidFill>
                  <a:srgbClr val="FFFFFF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167" name="Picture 6" descr="Picture 6"/>
          <p:cNvPicPr>
            <a:picLocks noChangeAspect="1"/>
          </p:cNvPicPr>
          <p:nvPr/>
        </p:nvPicPr>
        <p:blipFill>
          <a:blip r:embed="rId3">
            <a:alphaModFix amt="25000"/>
            <a:extLst/>
          </a:blip>
          <a:stretch>
            <a:fillRect/>
          </a:stretch>
        </p:blipFill>
        <p:spPr>
          <a:xfrm>
            <a:off x="131849" y="-355600"/>
            <a:ext cx="24857060" cy="14427200"/>
          </a:xfrm>
          <a:prstGeom prst="rect">
            <a:avLst/>
          </a:prstGeom>
          <a:ln w="12700">
            <a:miter lim="400000"/>
          </a:ln>
        </p:spPr>
      </p:pic>
      <p:sp>
        <p:nvSpPr>
          <p:cNvPr id="16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ullet List with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Rectangle 7"/>
          <p:cNvSpPr/>
          <p:nvPr/>
        </p:nvSpPr>
        <p:spPr>
          <a:xfrm>
            <a:off x="3048000" y="13001414"/>
            <a:ext cx="18288000" cy="731525"/>
          </a:xfrm>
          <a:prstGeom prst="rect">
            <a:avLst/>
          </a:prstGeom>
          <a:solidFill>
            <a:srgbClr val="464547"/>
          </a:solidFill>
          <a:ln w="12700">
            <a:miter lim="400000"/>
          </a:ln>
        </p:spPr>
        <p:txBody>
          <a:bodyPr lIns="91436" tIns="91436" rIns="91436" bIns="91436" anchor="ctr"/>
          <a:lstStyle/>
          <a:p>
            <a:pPr algn="ctr">
              <a:defRPr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</a:p>
        </p:txBody>
      </p:sp>
      <p:sp>
        <p:nvSpPr>
          <p:cNvPr id="176" name="TextBox 10"/>
          <p:cNvSpPr txBox="1"/>
          <p:nvPr/>
        </p:nvSpPr>
        <p:spPr>
          <a:xfrm>
            <a:off x="5392420" y="13128640"/>
            <a:ext cx="4632960" cy="424173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36" tIns="91436" rIns="91436" bIns="91436">
            <a:spAutoFit/>
          </a:bodyPr>
          <a:lstStyle>
            <a:lvl1pPr>
              <a:defRPr spc="40" sz="16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CONFIDENTIAL</a:t>
            </a:r>
          </a:p>
        </p:txBody>
      </p:sp>
      <p:sp>
        <p:nvSpPr>
          <p:cNvPr id="177" name="Straight Connector 11"/>
          <p:cNvSpPr/>
          <p:nvPr/>
        </p:nvSpPr>
        <p:spPr>
          <a:xfrm>
            <a:off x="5257798" y="13202580"/>
            <a:ext cx="2" cy="329189"/>
          </a:xfrm>
          <a:prstGeom prst="line">
            <a:avLst/>
          </a:prstGeom>
          <a:ln w="3175">
            <a:solidFill>
              <a:schemeClr val="accent1"/>
            </a:solidFill>
          </a:ln>
        </p:spPr>
        <p:txBody>
          <a:bodyPr lIns="91437" tIns="91437" rIns="91437" bIns="91437"/>
          <a:lstStyle/>
          <a:p>
            <a:pPr/>
          </a:p>
        </p:txBody>
      </p:sp>
      <p:pic>
        <p:nvPicPr>
          <p:cNvPr id="178" name="Picture 13" descr="Picture 1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81658" y="13231366"/>
            <a:ext cx="952505" cy="338839"/>
          </a:xfrm>
          <a:prstGeom prst="rect">
            <a:avLst/>
          </a:prstGeom>
          <a:ln w="12700">
            <a:miter lim="400000"/>
          </a:ln>
        </p:spPr>
      </p:pic>
      <p:sp>
        <p:nvSpPr>
          <p:cNvPr id="179" name="Picture Placeholder 4"/>
          <p:cNvSpPr/>
          <p:nvPr>
            <p:ph type="pic" sz="half" idx="21"/>
          </p:nvPr>
        </p:nvSpPr>
        <p:spPr>
          <a:xfrm>
            <a:off x="13106400" y="1821876"/>
            <a:ext cx="8229600" cy="11155686"/>
          </a:xfrm>
          <a:prstGeom prst="rect">
            <a:avLst/>
          </a:prstGeom>
          <a:ln w="12700"/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80" name="Body Level One…"/>
          <p:cNvSpPr txBox="1"/>
          <p:nvPr>
            <p:ph type="body" sz="half" idx="1"/>
          </p:nvPr>
        </p:nvSpPr>
        <p:spPr>
          <a:xfrm>
            <a:off x="3768726" y="2879724"/>
            <a:ext cx="8686805" cy="9144004"/>
          </a:xfrm>
          <a:prstGeom prst="rect">
            <a:avLst/>
          </a:prstGeom>
        </p:spPr>
        <p:txBody>
          <a:bodyPr lIns="91436" tIns="91436" rIns="91436" bIns="91436"/>
          <a:lstStyle>
            <a:lvl1pPr marL="390906" indent="-390906">
              <a:lnSpc>
                <a:spcPct val="120000"/>
              </a:lnSpc>
              <a:spcBef>
                <a:spcPts val="5000"/>
              </a:spcBef>
              <a:buClr>
                <a:schemeClr val="accent2"/>
              </a:buClr>
              <a:buSzPct val="100000"/>
              <a:buFont typeface="Arial"/>
              <a:buChar char="•"/>
              <a:defRPr sz="3600"/>
            </a:lvl1pPr>
            <a:lvl2pPr marL="985838" indent="-642939">
              <a:lnSpc>
                <a:spcPct val="120000"/>
              </a:lnSpc>
              <a:spcBef>
                <a:spcPts val="5000"/>
              </a:spcBef>
              <a:buClr>
                <a:schemeClr val="accent2"/>
              </a:buClr>
              <a:buFont typeface="Arial"/>
              <a:defRPr sz="3600"/>
            </a:lvl2pPr>
            <a:lvl3pPr marL="1200150" indent="-514350">
              <a:lnSpc>
                <a:spcPct val="120000"/>
              </a:lnSpc>
              <a:spcBef>
                <a:spcPts val="5000"/>
              </a:spcBef>
              <a:buClr>
                <a:schemeClr val="accent2"/>
              </a:buClr>
              <a:buFont typeface="Arial"/>
              <a:defRPr sz="3600"/>
            </a:lvl3pPr>
            <a:lvl4pPr marL="1543050" indent="-514350">
              <a:lnSpc>
                <a:spcPct val="120000"/>
              </a:lnSpc>
              <a:spcBef>
                <a:spcPts val="5000"/>
              </a:spcBef>
              <a:buClr>
                <a:schemeClr val="accent2"/>
              </a:buClr>
              <a:buFont typeface="Arial"/>
              <a:defRPr sz="3600"/>
            </a:lvl4pPr>
            <a:lvl5pPr marL="1885950" indent="-514350">
              <a:lnSpc>
                <a:spcPct val="120000"/>
              </a:lnSpc>
              <a:spcBef>
                <a:spcPts val="5000"/>
              </a:spcBef>
              <a:buClr>
                <a:schemeClr val="accent2"/>
              </a:buClr>
              <a:buFont typeface="Arial"/>
              <a:defRPr sz="36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1" name="Text Placeholder 6"/>
          <p:cNvSpPr/>
          <p:nvPr>
            <p:ph type="body" sz="quarter" idx="22"/>
          </p:nvPr>
        </p:nvSpPr>
        <p:spPr>
          <a:xfrm>
            <a:off x="3048000" y="-2"/>
            <a:ext cx="18288000" cy="1865380"/>
          </a:xfrm>
          <a:prstGeom prst="rect">
            <a:avLst/>
          </a:prstGeom>
          <a:solidFill>
            <a:srgbClr val="FFFFFF"/>
          </a:solidFill>
          <a:effectLst>
            <a:outerShdw sx="100000" sy="100000" kx="0" ky="0" algn="b" rotWithShape="0" blurRad="76200" dist="50800" dir="5400000">
              <a:srgbClr val="000000">
                <a:alpha val="30000"/>
              </a:srgbClr>
            </a:outerShdw>
          </a:effectLst>
        </p:spPr>
        <p:txBody>
          <a:bodyPr lIns="91436" tIns="91436" rIns="91436" bIns="91436" anchor="ctr"/>
          <a:lstStyle/>
          <a:p>
            <a:pPr>
              <a:lnSpc>
                <a:spcPct val="120000"/>
              </a:lnSpc>
              <a:spcBef>
                <a:spcPts val="0"/>
              </a:spcBef>
            </a:pPr>
          </a:p>
        </p:txBody>
      </p:sp>
      <p:sp>
        <p:nvSpPr>
          <p:cNvPr id="18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ontent with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Rectangle 6"/>
          <p:cNvSpPr/>
          <p:nvPr/>
        </p:nvSpPr>
        <p:spPr>
          <a:xfrm>
            <a:off x="3048000" y="11367778"/>
            <a:ext cx="18288000" cy="633727"/>
          </a:xfrm>
          <a:prstGeom prst="rect">
            <a:avLst/>
          </a:prstGeom>
          <a:solidFill>
            <a:srgbClr val="133C41"/>
          </a:solidFill>
          <a:ln w="12700">
            <a:miter lim="400000"/>
          </a:ln>
        </p:spPr>
        <p:txBody>
          <a:bodyPr lIns="91436" tIns="91436" rIns="91436" bIns="91436" anchor="ctr"/>
          <a:lstStyle/>
          <a:p>
            <a:pPr algn="ctr" defTabSz="1828800">
              <a:defRPr sz="3200">
                <a:solidFill>
                  <a:srgbClr val="FFFFFF"/>
                </a:solidFill>
              </a:defRPr>
            </a:pPr>
          </a:p>
        </p:txBody>
      </p:sp>
      <p:pic>
        <p:nvPicPr>
          <p:cNvPr id="190" name="Picture 7" descr="Picture 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768728" y="11538446"/>
            <a:ext cx="941823" cy="333955"/>
          </a:xfrm>
          <a:prstGeom prst="rect">
            <a:avLst/>
          </a:prstGeom>
          <a:ln w="12700">
            <a:miter lim="400000"/>
          </a:ln>
        </p:spPr>
      </p:pic>
      <p:sp>
        <p:nvSpPr>
          <p:cNvPr id="191" name="Title Text"/>
          <p:cNvSpPr txBox="1"/>
          <p:nvPr>
            <p:ph type="title"/>
          </p:nvPr>
        </p:nvSpPr>
        <p:spPr>
          <a:xfrm>
            <a:off x="3768728" y="2171700"/>
            <a:ext cx="16852901" cy="603506"/>
          </a:xfrm>
          <a:prstGeom prst="rect">
            <a:avLst/>
          </a:prstGeom>
          <a:ln w="12700"/>
        </p:spPr>
        <p:txBody>
          <a:bodyPr lIns="0" tIns="0" rIns="0" bIns="0">
            <a:normAutofit fontScale="100000" lnSpcReduction="0"/>
          </a:bodyPr>
          <a:lstStyle>
            <a:lvl1pPr algn="l" defTabSz="2438400">
              <a:defRPr cap="none" spc="260" sz="5200">
                <a:solidFill>
                  <a:srgbClr val="222222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92" name="Body Level One…"/>
          <p:cNvSpPr txBox="1"/>
          <p:nvPr>
            <p:ph type="body" sz="half" idx="1"/>
          </p:nvPr>
        </p:nvSpPr>
        <p:spPr>
          <a:xfrm>
            <a:off x="3762376" y="4559300"/>
            <a:ext cx="16859252" cy="6108700"/>
          </a:xfrm>
          <a:prstGeom prst="rect">
            <a:avLst/>
          </a:prstGeom>
          <a:ln w="12700"/>
        </p:spPr>
        <p:txBody>
          <a:bodyPr lIns="0" tIns="0" rIns="0" bIns="0"/>
          <a:lstStyle>
            <a:lvl1pPr marL="436417" indent="-436417" defTabSz="2438400">
              <a:lnSpc>
                <a:spcPts val="4200"/>
              </a:lnSpc>
              <a:spcBef>
                <a:spcPts val="800"/>
              </a:spcBef>
              <a:buSzPct val="100000"/>
              <a:buFont typeface="Arial"/>
              <a:buChar char="•"/>
              <a:defRPr>
                <a:solidFill>
                  <a:srgbClr val="222222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  <a:lvl2pPr marL="893618" indent="-436418" defTabSz="2438400">
              <a:lnSpc>
                <a:spcPts val="4200"/>
              </a:lnSpc>
              <a:spcBef>
                <a:spcPts val="800"/>
              </a:spcBef>
              <a:buFont typeface="Arial"/>
              <a:buChar char="•"/>
              <a:defRPr>
                <a:solidFill>
                  <a:srgbClr val="222222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1350817" indent="-436417" defTabSz="2438400">
              <a:lnSpc>
                <a:spcPts val="4200"/>
              </a:lnSpc>
              <a:spcBef>
                <a:spcPts val="800"/>
              </a:spcBef>
              <a:buFont typeface="Arial"/>
              <a:defRPr>
                <a:solidFill>
                  <a:srgbClr val="222222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2098962" indent="-727362" defTabSz="2438400">
              <a:lnSpc>
                <a:spcPts val="4200"/>
              </a:lnSpc>
              <a:spcBef>
                <a:spcPts val="800"/>
              </a:spcBef>
              <a:buFont typeface="Arial"/>
              <a:buChar char="•"/>
              <a:defRPr>
                <a:solidFill>
                  <a:srgbClr val="222222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indent="0" defTabSz="2438400">
              <a:lnSpc>
                <a:spcPts val="4200"/>
              </a:lnSpc>
              <a:spcBef>
                <a:spcPts val="800"/>
              </a:spcBef>
              <a:buSzTx/>
              <a:buFont typeface="Arial"/>
              <a:buNone/>
              <a:defRPr>
                <a:solidFill>
                  <a:srgbClr val="222222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3" name="Text Placeholder 4"/>
          <p:cNvSpPr/>
          <p:nvPr>
            <p:ph type="body" sz="quarter" idx="21"/>
          </p:nvPr>
        </p:nvSpPr>
        <p:spPr>
          <a:xfrm>
            <a:off x="3762376" y="3873500"/>
            <a:ext cx="16859252" cy="685800"/>
          </a:xfrm>
          <a:prstGeom prst="rect">
            <a:avLst/>
          </a:prstGeom>
          <a:ln w="12700"/>
        </p:spPr>
        <p:txBody>
          <a:bodyPr lIns="0" tIns="0" rIns="0" bIns="0"/>
          <a:lstStyle/>
          <a:p>
            <a:pPr>
              <a:lnSpc>
                <a:spcPct val="120000"/>
              </a:lnSpc>
              <a:spcBef>
                <a:spcPts val="0"/>
              </a:spcBef>
            </a:pPr>
          </a:p>
        </p:txBody>
      </p:sp>
      <p:sp>
        <p:nvSpPr>
          <p:cNvPr id="194" name="Straight Connector 5"/>
          <p:cNvSpPr/>
          <p:nvPr/>
        </p:nvSpPr>
        <p:spPr>
          <a:xfrm>
            <a:off x="3636818" y="3147373"/>
            <a:ext cx="17110364" cy="1"/>
          </a:xfrm>
          <a:prstGeom prst="line">
            <a:avLst/>
          </a:prstGeom>
          <a:ln w="25400">
            <a:solidFill>
              <a:srgbClr val="F5F5F5"/>
            </a:solidFill>
            <a:miter/>
          </a:ln>
        </p:spPr>
        <p:txBody>
          <a:bodyPr lIns="91437" tIns="91437" rIns="91437" bIns="91437"/>
          <a:lstStyle/>
          <a:p>
            <a:pPr/>
          </a:p>
        </p:txBody>
      </p:sp>
      <p:sp>
        <p:nvSpPr>
          <p:cNvPr id="195" name="Slide Number"/>
          <p:cNvSpPr txBox="1"/>
          <p:nvPr>
            <p:ph type="sldNum" sz="quarter" idx="2"/>
          </p:nvPr>
        </p:nvSpPr>
        <p:spPr>
          <a:xfrm>
            <a:off x="20145477" y="11455693"/>
            <a:ext cx="476152" cy="457896"/>
          </a:xfrm>
          <a:prstGeom prst="rect">
            <a:avLst/>
          </a:prstGeom>
          <a:ln w="12700"/>
        </p:spPr>
        <p:txBody>
          <a:bodyPr lIns="0" tIns="0" rIns="0" bIns="0" anchor="ctr"/>
          <a:lstStyle>
            <a:lvl1pPr defTabSz="1828800">
              <a:defRPr sz="3600">
                <a:solidFill>
                  <a:srgbClr val="FEFEFE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ontent with Highligh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Rectangle 6"/>
          <p:cNvSpPr/>
          <p:nvPr/>
        </p:nvSpPr>
        <p:spPr>
          <a:xfrm>
            <a:off x="3048000" y="11367778"/>
            <a:ext cx="18288000" cy="633727"/>
          </a:xfrm>
          <a:prstGeom prst="rect">
            <a:avLst/>
          </a:prstGeom>
          <a:solidFill>
            <a:srgbClr val="133C41"/>
          </a:solidFill>
          <a:ln w="12700">
            <a:miter lim="400000"/>
          </a:ln>
        </p:spPr>
        <p:txBody>
          <a:bodyPr lIns="91436" tIns="91436" rIns="91436" bIns="91436" anchor="ctr"/>
          <a:lstStyle/>
          <a:p>
            <a:pPr algn="ctr" defTabSz="1828800">
              <a:defRPr sz="3200">
                <a:solidFill>
                  <a:srgbClr val="FFFFFF"/>
                </a:solidFill>
              </a:defRPr>
            </a:pPr>
          </a:p>
        </p:txBody>
      </p:sp>
      <p:pic>
        <p:nvPicPr>
          <p:cNvPr id="203" name="Picture 7" descr="Picture 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768728" y="11538446"/>
            <a:ext cx="941823" cy="333955"/>
          </a:xfrm>
          <a:prstGeom prst="rect">
            <a:avLst/>
          </a:prstGeom>
          <a:ln w="12700">
            <a:miter lim="400000"/>
          </a:ln>
        </p:spPr>
      </p:pic>
      <p:sp>
        <p:nvSpPr>
          <p:cNvPr id="204" name="Title Text"/>
          <p:cNvSpPr txBox="1"/>
          <p:nvPr>
            <p:ph type="title"/>
          </p:nvPr>
        </p:nvSpPr>
        <p:spPr>
          <a:xfrm>
            <a:off x="3768728" y="2171700"/>
            <a:ext cx="16852901" cy="603506"/>
          </a:xfrm>
          <a:prstGeom prst="rect">
            <a:avLst/>
          </a:prstGeom>
          <a:ln w="12700"/>
        </p:spPr>
        <p:txBody>
          <a:bodyPr lIns="0" tIns="0" rIns="0" bIns="0">
            <a:normAutofit fontScale="100000" lnSpcReduction="0"/>
          </a:bodyPr>
          <a:lstStyle>
            <a:lvl1pPr algn="l" defTabSz="2438400">
              <a:defRPr cap="none" spc="260" sz="5200">
                <a:solidFill>
                  <a:srgbClr val="222222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05" name="Body Level One…"/>
          <p:cNvSpPr txBox="1"/>
          <p:nvPr>
            <p:ph type="body" sz="quarter" idx="1"/>
          </p:nvPr>
        </p:nvSpPr>
        <p:spPr>
          <a:xfrm>
            <a:off x="3762378" y="4559300"/>
            <a:ext cx="7972426" cy="6108700"/>
          </a:xfrm>
          <a:prstGeom prst="rect">
            <a:avLst/>
          </a:prstGeom>
          <a:ln w="12700"/>
        </p:spPr>
        <p:txBody>
          <a:bodyPr lIns="0" tIns="0" rIns="0" bIns="0"/>
          <a:lstStyle>
            <a:lvl1pPr marL="436417" indent="-436417" defTabSz="2438400">
              <a:lnSpc>
                <a:spcPts val="4200"/>
              </a:lnSpc>
              <a:spcBef>
                <a:spcPts val="800"/>
              </a:spcBef>
              <a:buSzPct val="100000"/>
              <a:buFont typeface="Arial"/>
              <a:buChar char="•"/>
              <a:defRPr>
                <a:solidFill>
                  <a:srgbClr val="222222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  <a:lvl2pPr marL="893618" indent="-436418" defTabSz="2438400">
              <a:lnSpc>
                <a:spcPts val="4200"/>
              </a:lnSpc>
              <a:spcBef>
                <a:spcPts val="800"/>
              </a:spcBef>
              <a:buFont typeface="Arial"/>
              <a:buChar char="•"/>
              <a:defRPr>
                <a:solidFill>
                  <a:srgbClr val="222222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1350817" indent="-436417" defTabSz="2438400">
              <a:lnSpc>
                <a:spcPts val="4200"/>
              </a:lnSpc>
              <a:spcBef>
                <a:spcPts val="800"/>
              </a:spcBef>
              <a:buFont typeface="Arial"/>
              <a:defRPr>
                <a:solidFill>
                  <a:srgbClr val="222222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2098962" indent="-727362" defTabSz="2438400">
              <a:lnSpc>
                <a:spcPts val="4200"/>
              </a:lnSpc>
              <a:spcBef>
                <a:spcPts val="800"/>
              </a:spcBef>
              <a:buFont typeface="Arial"/>
              <a:buChar char="•"/>
              <a:defRPr>
                <a:solidFill>
                  <a:srgbClr val="222222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indent="0" defTabSz="2438400">
              <a:lnSpc>
                <a:spcPts val="4200"/>
              </a:lnSpc>
              <a:spcBef>
                <a:spcPts val="800"/>
              </a:spcBef>
              <a:buSzTx/>
              <a:buFont typeface="Arial"/>
              <a:buNone/>
              <a:defRPr>
                <a:solidFill>
                  <a:srgbClr val="222222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6" name="Picture Placeholder 8"/>
          <p:cNvSpPr/>
          <p:nvPr>
            <p:ph type="pic" sz="half" idx="21"/>
          </p:nvPr>
        </p:nvSpPr>
        <p:spPr>
          <a:xfrm>
            <a:off x="13716000" y="1714500"/>
            <a:ext cx="7620000" cy="9639300"/>
          </a:xfrm>
          <a:prstGeom prst="rect">
            <a:avLst/>
          </a:prstGeom>
          <a:ln w="12700"/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07" name="Text Placeholder 4"/>
          <p:cNvSpPr/>
          <p:nvPr>
            <p:ph type="body" sz="quarter" idx="22"/>
          </p:nvPr>
        </p:nvSpPr>
        <p:spPr>
          <a:xfrm>
            <a:off x="3762375" y="3873500"/>
            <a:ext cx="7972429" cy="685800"/>
          </a:xfrm>
          <a:prstGeom prst="rect">
            <a:avLst/>
          </a:prstGeom>
          <a:ln w="12700"/>
        </p:spPr>
        <p:txBody>
          <a:bodyPr lIns="0" tIns="0" rIns="0" bIns="0"/>
          <a:lstStyle/>
          <a:p>
            <a:pPr>
              <a:lnSpc>
                <a:spcPct val="120000"/>
              </a:lnSpc>
              <a:spcBef>
                <a:spcPts val="0"/>
              </a:spcBef>
            </a:pPr>
          </a:p>
        </p:txBody>
      </p:sp>
      <p:sp>
        <p:nvSpPr>
          <p:cNvPr id="208" name="Straight Connector 6"/>
          <p:cNvSpPr/>
          <p:nvPr/>
        </p:nvSpPr>
        <p:spPr>
          <a:xfrm>
            <a:off x="3636815" y="3147373"/>
            <a:ext cx="8444064" cy="1"/>
          </a:xfrm>
          <a:prstGeom prst="line">
            <a:avLst/>
          </a:prstGeom>
          <a:ln w="25400">
            <a:solidFill>
              <a:srgbClr val="F5F5F5"/>
            </a:solidFill>
            <a:miter/>
          </a:ln>
        </p:spPr>
        <p:txBody>
          <a:bodyPr lIns="91437" tIns="91437" rIns="91437" bIns="91437"/>
          <a:lstStyle/>
          <a:p>
            <a:pPr/>
          </a:p>
        </p:txBody>
      </p:sp>
      <p:sp>
        <p:nvSpPr>
          <p:cNvPr id="209" name="Slide Number"/>
          <p:cNvSpPr txBox="1"/>
          <p:nvPr>
            <p:ph type="sldNum" sz="quarter" idx="2"/>
          </p:nvPr>
        </p:nvSpPr>
        <p:spPr>
          <a:xfrm>
            <a:off x="20145477" y="11455693"/>
            <a:ext cx="476152" cy="457896"/>
          </a:xfrm>
          <a:prstGeom prst="rect">
            <a:avLst/>
          </a:prstGeom>
          <a:ln w="12700"/>
        </p:spPr>
        <p:txBody>
          <a:bodyPr lIns="0" tIns="0" rIns="0" bIns="0" anchor="ctr"/>
          <a:lstStyle>
            <a:lvl1pPr defTabSz="1828800">
              <a:defRPr sz="3600">
                <a:solidFill>
                  <a:srgbClr val="FEFEFE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&amp; Content 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Rectangle 7"/>
          <p:cNvSpPr/>
          <p:nvPr/>
        </p:nvSpPr>
        <p:spPr>
          <a:xfrm>
            <a:off x="3048000" y="13001414"/>
            <a:ext cx="18288000" cy="731525"/>
          </a:xfrm>
          <a:prstGeom prst="rect">
            <a:avLst/>
          </a:prstGeom>
          <a:solidFill>
            <a:srgbClr val="464547"/>
          </a:solidFill>
          <a:ln w="12700">
            <a:miter lim="400000"/>
          </a:ln>
        </p:spPr>
        <p:txBody>
          <a:bodyPr lIns="91436" tIns="91436" rIns="91436" bIns="91436" anchor="ctr"/>
          <a:lstStyle/>
          <a:p>
            <a:pPr algn="ctr">
              <a:defRPr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</a:p>
        </p:txBody>
      </p:sp>
      <p:sp>
        <p:nvSpPr>
          <p:cNvPr id="217" name="TextBox 10"/>
          <p:cNvSpPr txBox="1"/>
          <p:nvPr/>
        </p:nvSpPr>
        <p:spPr>
          <a:xfrm>
            <a:off x="5392420" y="13128640"/>
            <a:ext cx="4632960" cy="424173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36" tIns="91436" rIns="91436" bIns="91436">
            <a:spAutoFit/>
          </a:bodyPr>
          <a:lstStyle>
            <a:lvl1pPr>
              <a:defRPr spc="40" sz="16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CONFIDENTIAL</a:t>
            </a:r>
          </a:p>
        </p:txBody>
      </p:sp>
      <p:sp>
        <p:nvSpPr>
          <p:cNvPr id="218" name="Straight Connector 11"/>
          <p:cNvSpPr/>
          <p:nvPr/>
        </p:nvSpPr>
        <p:spPr>
          <a:xfrm>
            <a:off x="5257798" y="13202580"/>
            <a:ext cx="2" cy="329189"/>
          </a:xfrm>
          <a:prstGeom prst="line">
            <a:avLst/>
          </a:prstGeom>
          <a:ln w="3175">
            <a:solidFill>
              <a:schemeClr val="accent1"/>
            </a:solidFill>
          </a:ln>
        </p:spPr>
        <p:txBody>
          <a:bodyPr lIns="91437" tIns="91437" rIns="91437" bIns="91437"/>
          <a:lstStyle/>
          <a:p>
            <a:pPr>
              <a:defRPr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pic>
        <p:nvPicPr>
          <p:cNvPr id="219" name="Picture 13" descr="Picture 1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81658" y="13231366"/>
            <a:ext cx="952505" cy="338839"/>
          </a:xfrm>
          <a:prstGeom prst="rect">
            <a:avLst/>
          </a:prstGeom>
          <a:ln w="12700">
            <a:miter lim="400000"/>
          </a:ln>
        </p:spPr>
      </p:pic>
      <p:sp>
        <p:nvSpPr>
          <p:cNvPr id="220" name="Body Level One…"/>
          <p:cNvSpPr txBox="1"/>
          <p:nvPr>
            <p:ph type="body" idx="1"/>
          </p:nvPr>
        </p:nvSpPr>
        <p:spPr>
          <a:xfrm>
            <a:off x="3752946" y="2447406"/>
            <a:ext cx="16675004" cy="9051933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spcBef>
                <a:spcPts val="0"/>
              </a:spcBef>
            </a:lvl1pPr>
            <a:lvl2pPr>
              <a:lnSpc>
                <a:spcPct val="120000"/>
              </a:lnSpc>
              <a:spcBef>
                <a:spcPts val="0"/>
              </a:spcBef>
            </a:lvl2pPr>
            <a:lvl3pPr>
              <a:lnSpc>
                <a:spcPct val="120000"/>
              </a:lnSpc>
              <a:spcBef>
                <a:spcPts val="0"/>
              </a:spcBef>
            </a:lvl3pPr>
            <a:lvl4pPr>
              <a:lnSpc>
                <a:spcPct val="120000"/>
              </a:lnSpc>
              <a:spcBef>
                <a:spcPts val="0"/>
              </a:spcBef>
            </a:lvl4pPr>
            <a:lvl5pPr>
              <a:lnSpc>
                <a:spcPct val="120000"/>
              </a:lnSpc>
              <a:spcBef>
                <a:spcPts val="0"/>
              </a:spcBef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1" name="Text Placeholder 6"/>
          <p:cNvSpPr/>
          <p:nvPr>
            <p:ph type="body" sz="quarter" idx="21"/>
          </p:nvPr>
        </p:nvSpPr>
        <p:spPr>
          <a:xfrm>
            <a:off x="3048000" y="-2"/>
            <a:ext cx="18288000" cy="1865380"/>
          </a:xfrm>
          <a:prstGeom prst="rect">
            <a:avLst/>
          </a:prstGeom>
          <a:solidFill>
            <a:srgbClr val="FFFFFF"/>
          </a:solidFill>
          <a:effectLst>
            <a:outerShdw sx="100000" sy="100000" kx="0" ky="0" algn="b" rotWithShape="0" blurRad="76200" dist="50800" dir="5400000">
              <a:srgbClr val="000000">
                <a:alpha val="30000"/>
              </a:srgbClr>
            </a:outerShdw>
          </a:effectLst>
        </p:spPr>
        <p:txBody>
          <a:bodyPr lIns="91436" tIns="91436" rIns="91436" bIns="91436" anchor="ctr"/>
          <a:lstStyle/>
          <a:p>
            <a:pPr>
              <a:lnSpc>
                <a:spcPct val="120000"/>
              </a:lnSpc>
              <a:spcBef>
                <a:spcPts val="0"/>
              </a:spcBef>
            </a:pPr>
          </a:p>
        </p:txBody>
      </p:sp>
      <p:sp>
        <p:nvSpPr>
          <p:cNvPr id="22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7"/>
          <p:cNvSpPr/>
          <p:nvPr/>
        </p:nvSpPr>
        <p:spPr>
          <a:xfrm>
            <a:off x="3048000" y="13001414"/>
            <a:ext cx="18288000" cy="731525"/>
          </a:xfrm>
          <a:prstGeom prst="rect">
            <a:avLst/>
          </a:prstGeom>
          <a:solidFill>
            <a:srgbClr val="464547"/>
          </a:solidFill>
          <a:ln w="12700">
            <a:miter lim="400000"/>
          </a:ln>
        </p:spPr>
        <p:txBody>
          <a:bodyPr lIns="91436" tIns="91436" rIns="91436" bIns="91436" anchor="ctr"/>
          <a:lstStyle/>
          <a:p>
            <a:pPr algn="ctr">
              <a:defRPr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</a:p>
        </p:txBody>
      </p:sp>
      <p:sp>
        <p:nvSpPr>
          <p:cNvPr id="28" name="TextBox 10"/>
          <p:cNvSpPr txBox="1"/>
          <p:nvPr/>
        </p:nvSpPr>
        <p:spPr>
          <a:xfrm>
            <a:off x="5392420" y="13128640"/>
            <a:ext cx="4632960" cy="424173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36" tIns="91436" rIns="91436" bIns="91436">
            <a:spAutoFit/>
          </a:bodyPr>
          <a:lstStyle>
            <a:lvl1pPr>
              <a:defRPr spc="40" sz="16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CONFIDENTIAL</a:t>
            </a:r>
          </a:p>
        </p:txBody>
      </p:sp>
      <p:sp>
        <p:nvSpPr>
          <p:cNvPr id="29" name="Straight Connector 11"/>
          <p:cNvSpPr/>
          <p:nvPr/>
        </p:nvSpPr>
        <p:spPr>
          <a:xfrm>
            <a:off x="5257798" y="13202580"/>
            <a:ext cx="2" cy="329189"/>
          </a:xfrm>
          <a:prstGeom prst="line">
            <a:avLst/>
          </a:prstGeom>
          <a:ln w="3175">
            <a:solidFill>
              <a:schemeClr val="accent1"/>
            </a:solidFill>
          </a:ln>
        </p:spPr>
        <p:txBody>
          <a:bodyPr lIns="91437" tIns="91437" rIns="91437" bIns="91437"/>
          <a:lstStyle/>
          <a:p>
            <a:pPr/>
          </a:p>
        </p:txBody>
      </p:sp>
      <p:pic>
        <p:nvPicPr>
          <p:cNvPr id="30" name="Picture 13" descr="Picture 1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81658" y="13231366"/>
            <a:ext cx="952505" cy="338839"/>
          </a:xfrm>
          <a:prstGeom prst="rect">
            <a:avLst/>
          </a:prstGeom>
          <a:ln w="12700">
            <a:miter lim="400000"/>
          </a:ln>
        </p:spPr>
      </p:pic>
      <p:sp>
        <p:nvSpPr>
          <p:cNvPr id="31" name="Body Level One…"/>
          <p:cNvSpPr txBox="1"/>
          <p:nvPr>
            <p:ph type="body" sz="quarter" idx="1"/>
          </p:nvPr>
        </p:nvSpPr>
        <p:spPr>
          <a:xfrm>
            <a:off x="3048000" y="0"/>
            <a:ext cx="18288000" cy="1865378"/>
          </a:xfrm>
          <a:prstGeom prst="rect">
            <a:avLst/>
          </a:prstGeom>
          <a:solidFill>
            <a:srgbClr val="FFFFFF"/>
          </a:solidFill>
          <a:effectLst>
            <a:outerShdw sx="100000" sy="100000" kx="0" ky="0" algn="b" rotWithShape="0" blurRad="76200" dist="50800" dir="5400000">
              <a:srgbClr val="000000">
                <a:alpha val="30000"/>
              </a:srgbClr>
            </a:outerShdw>
          </a:effectLst>
        </p:spPr>
        <p:txBody>
          <a:bodyPr lIns="91436" tIns="91436" rIns="91436" bIns="91436" anchor="ctr"/>
          <a:lstStyle>
            <a:lvl1pPr>
              <a:lnSpc>
                <a:spcPct val="100000"/>
              </a:lnSpc>
              <a:spcBef>
                <a:spcPts val="1200"/>
              </a:spcBef>
              <a:defRPr sz="5200">
                <a:latin typeface="Arial Black"/>
                <a:ea typeface="Arial Black"/>
                <a:cs typeface="Arial Black"/>
                <a:sym typeface="Arial Black"/>
              </a:defRPr>
            </a:lvl1pPr>
            <a:lvl2pPr marL="1138916" indent="-796016">
              <a:lnSpc>
                <a:spcPct val="100000"/>
              </a:lnSpc>
              <a:spcBef>
                <a:spcPts val="1200"/>
              </a:spcBef>
              <a:defRPr sz="5200">
                <a:latin typeface="Arial Black"/>
                <a:ea typeface="Arial Black"/>
                <a:cs typeface="Arial Black"/>
                <a:sym typeface="Arial Black"/>
              </a:defRPr>
            </a:lvl2pPr>
            <a:lvl3pPr marL="1428750" indent="-742950">
              <a:lnSpc>
                <a:spcPct val="100000"/>
              </a:lnSpc>
              <a:spcBef>
                <a:spcPts val="1200"/>
              </a:spcBef>
              <a:defRPr sz="5200">
                <a:latin typeface="Arial Black"/>
                <a:ea typeface="Arial Black"/>
                <a:cs typeface="Arial Black"/>
                <a:sym typeface="Arial Black"/>
              </a:defRPr>
            </a:lvl3pPr>
            <a:lvl4pPr marL="1920238" indent="-891538">
              <a:lnSpc>
                <a:spcPct val="100000"/>
              </a:lnSpc>
              <a:spcBef>
                <a:spcPts val="1200"/>
              </a:spcBef>
              <a:defRPr sz="5200">
                <a:latin typeface="Arial Black"/>
                <a:ea typeface="Arial Black"/>
                <a:cs typeface="Arial Black"/>
                <a:sym typeface="Arial Black"/>
              </a:defRPr>
            </a:lvl4pPr>
            <a:lvl5pPr marL="2486023" indent="-1114424">
              <a:lnSpc>
                <a:spcPct val="100000"/>
              </a:lnSpc>
              <a:spcBef>
                <a:spcPts val="1200"/>
              </a:spcBef>
              <a:defRPr sz="5200">
                <a:latin typeface="Arial Black"/>
                <a:ea typeface="Arial Black"/>
                <a:cs typeface="Arial Black"/>
                <a:sym typeface="Arial Black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Text Placeholder 6"/>
          <p:cNvSpPr/>
          <p:nvPr>
            <p:ph type="body" sz="quarter" idx="21"/>
          </p:nvPr>
        </p:nvSpPr>
        <p:spPr>
          <a:xfrm>
            <a:off x="-223413" y="-2"/>
            <a:ext cx="24830826" cy="1865380"/>
          </a:xfrm>
          <a:prstGeom prst="rect">
            <a:avLst/>
          </a:prstGeom>
          <a:solidFill>
            <a:srgbClr val="FFFFFF"/>
          </a:solidFill>
          <a:effectLst>
            <a:outerShdw sx="100000" sy="100000" kx="0" ky="0" algn="b" rotWithShape="0" blurRad="76200" dist="50800" dir="5400000">
              <a:srgbClr val="000000">
                <a:alpha val="30000"/>
              </a:srgbClr>
            </a:outerShdw>
          </a:effectLst>
        </p:spPr>
        <p:txBody>
          <a:bodyPr lIns="91436" tIns="91436" rIns="91436" bIns="91436" anchor="ctr"/>
          <a:lstStyle/>
          <a:p>
            <a:pPr>
              <a:lnSpc>
                <a:spcPct val="120000"/>
              </a:lnSpc>
              <a:spcBef>
                <a:spcPts val="0"/>
              </a:spcBef>
            </a:pPr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&amp; Content 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7"/>
          <p:cNvSpPr/>
          <p:nvPr/>
        </p:nvSpPr>
        <p:spPr>
          <a:xfrm>
            <a:off x="3048000" y="13001414"/>
            <a:ext cx="18288000" cy="731525"/>
          </a:xfrm>
          <a:prstGeom prst="rect">
            <a:avLst/>
          </a:prstGeom>
          <a:solidFill>
            <a:srgbClr val="464547"/>
          </a:solidFill>
          <a:ln w="12700">
            <a:miter lim="400000"/>
          </a:ln>
        </p:spPr>
        <p:txBody>
          <a:bodyPr lIns="91436" tIns="91436" rIns="91436" bIns="91436" anchor="ctr"/>
          <a:lstStyle/>
          <a:p>
            <a:pPr algn="ctr">
              <a:defRPr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</a:p>
        </p:txBody>
      </p:sp>
      <p:sp>
        <p:nvSpPr>
          <p:cNvPr id="49" name="TextBox 10"/>
          <p:cNvSpPr txBox="1"/>
          <p:nvPr/>
        </p:nvSpPr>
        <p:spPr>
          <a:xfrm>
            <a:off x="5392420" y="13128640"/>
            <a:ext cx="4632960" cy="424173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36" tIns="91436" rIns="91436" bIns="91436">
            <a:spAutoFit/>
          </a:bodyPr>
          <a:lstStyle>
            <a:lvl1pPr>
              <a:defRPr spc="40" sz="16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CONFIDENTIAL</a:t>
            </a:r>
          </a:p>
        </p:txBody>
      </p:sp>
      <p:sp>
        <p:nvSpPr>
          <p:cNvPr id="50" name="Straight Connector 11"/>
          <p:cNvSpPr/>
          <p:nvPr/>
        </p:nvSpPr>
        <p:spPr>
          <a:xfrm>
            <a:off x="5257798" y="13202580"/>
            <a:ext cx="2" cy="329189"/>
          </a:xfrm>
          <a:prstGeom prst="line">
            <a:avLst/>
          </a:prstGeom>
          <a:ln w="3175">
            <a:solidFill>
              <a:schemeClr val="accent1"/>
            </a:solidFill>
          </a:ln>
        </p:spPr>
        <p:txBody>
          <a:bodyPr lIns="91437" tIns="91437" rIns="91437" bIns="91437"/>
          <a:lstStyle/>
          <a:p>
            <a:pPr/>
          </a:p>
        </p:txBody>
      </p:sp>
      <p:pic>
        <p:nvPicPr>
          <p:cNvPr id="51" name="Picture 13" descr="Picture 1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81658" y="13231366"/>
            <a:ext cx="952505" cy="338839"/>
          </a:xfrm>
          <a:prstGeom prst="rect">
            <a:avLst/>
          </a:prstGeom>
          <a:ln w="12700">
            <a:miter lim="400000"/>
          </a:ln>
        </p:spPr>
      </p:pic>
      <p:sp>
        <p:nvSpPr>
          <p:cNvPr id="52" name="Body Level One…"/>
          <p:cNvSpPr txBox="1"/>
          <p:nvPr>
            <p:ph type="body" idx="1"/>
          </p:nvPr>
        </p:nvSpPr>
        <p:spPr>
          <a:xfrm>
            <a:off x="3752946" y="2447406"/>
            <a:ext cx="16675004" cy="9051933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3" name="Text Placeholder 6"/>
          <p:cNvSpPr/>
          <p:nvPr>
            <p:ph type="body" sz="quarter" idx="21"/>
          </p:nvPr>
        </p:nvSpPr>
        <p:spPr>
          <a:xfrm>
            <a:off x="3048000" y="-2"/>
            <a:ext cx="18288000" cy="1865380"/>
          </a:xfrm>
          <a:prstGeom prst="rect">
            <a:avLst/>
          </a:prstGeom>
          <a:solidFill>
            <a:srgbClr val="FFFFFF"/>
          </a:solidFill>
          <a:effectLst>
            <a:outerShdw sx="100000" sy="100000" kx="0" ky="0" algn="b" rotWithShape="0" blurRad="76200" dist="50800" dir="5400000">
              <a:srgbClr val="000000">
                <a:alpha val="30000"/>
              </a:srgbClr>
            </a:outerShdw>
          </a:effectLst>
        </p:spPr>
        <p:txBody>
          <a:bodyPr lIns="91436" tIns="91436" rIns="91436" bIns="91436" anchor="ctr"/>
          <a:lstStyle/>
          <a:p>
            <a:pPr>
              <a:lnSpc>
                <a:spcPct val="120000"/>
              </a:lnSpc>
              <a:spcBef>
                <a:spcPts val="0"/>
              </a:spcBef>
            </a:pPr>
          </a:p>
        </p:txBody>
      </p:sp>
      <p:sp>
        <p:nvSpPr>
          <p:cNvPr id="5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Number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 7"/>
          <p:cNvSpPr/>
          <p:nvPr/>
        </p:nvSpPr>
        <p:spPr>
          <a:xfrm>
            <a:off x="3048000" y="13001414"/>
            <a:ext cx="18288000" cy="731525"/>
          </a:xfrm>
          <a:prstGeom prst="rect">
            <a:avLst/>
          </a:prstGeom>
          <a:solidFill>
            <a:srgbClr val="464547"/>
          </a:solidFill>
          <a:ln w="12700">
            <a:miter lim="400000"/>
          </a:ln>
        </p:spPr>
        <p:txBody>
          <a:bodyPr lIns="91436" tIns="91436" rIns="91436" bIns="91436" anchor="ctr"/>
          <a:lstStyle/>
          <a:p>
            <a:pPr algn="ctr">
              <a:defRPr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</a:p>
        </p:txBody>
      </p:sp>
      <p:sp>
        <p:nvSpPr>
          <p:cNvPr id="62" name="TextBox 10"/>
          <p:cNvSpPr txBox="1"/>
          <p:nvPr/>
        </p:nvSpPr>
        <p:spPr>
          <a:xfrm>
            <a:off x="5392420" y="13128640"/>
            <a:ext cx="4632960" cy="424173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36" tIns="91436" rIns="91436" bIns="91436">
            <a:spAutoFit/>
          </a:bodyPr>
          <a:lstStyle>
            <a:lvl1pPr>
              <a:defRPr spc="40" sz="16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CONFIDENTIAL</a:t>
            </a:r>
          </a:p>
        </p:txBody>
      </p:sp>
      <p:sp>
        <p:nvSpPr>
          <p:cNvPr id="63" name="Straight Connector 11"/>
          <p:cNvSpPr/>
          <p:nvPr/>
        </p:nvSpPr>
        <p:spPr>
          <a:xfrm>
            <a:off x="5257798" y="13202580"/>
            <a:ext cx="2" cy="329189"/>
          </a:xfrm>
          <a:prstGeom prst="line">
            <a:avLst/>
          </a:prstGeom>
          <a:ln w="3175">
            <a:solidFill>
              <a:schemeClr val="accent1"/>
            </a:solidFill>
          </a:ln>
        </p:spPr>
        <p:txBody>
          <a:bodyPr lIns="91437" tIns="91437" rIns="91437" bIns="91437"/>
          <a:lstStyle/>
          <a:p>
            <a:pPr/>
          </a:p>
        </p:txBody>
      </p:sp>
      <p:pic>
        <p:nvPicPr>
          <p:cNvPr id="64" name="Picture 13" descr="Picture 1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81658" y="13231366"/>
            <a:ext cx="952505" cy="338839"/>
          </a:xfrm>
          <a:prstGeom prst="rect">
            <a:avLst/>
          </a:prstGeom>
          <a:ln w="12700">
            <a:miter lim="400000"/>
          </a:ln>
        </p:spPr>
      </p:pic>
      <p:sp>
        <p:nvSpPr>
          <p:cNvPr id="65" name="Body Level One…"/>
          <p:cNvSpPr txBox="1"/>
          <p:nvPr>
            <p:ph type="body" idx="1"/>
          </p:nvPr>
        </p:nvSpPr>
        <p:spPr>
          <a:xfrm>
            <a:off x="3752946" y="2879724"/>
            <a:ext cx="16665484" cy="8445508"/>
          </a:xfrm>
          <a:prstGeom prst="rect">
            <a:avLst/>
          </a:prstGeom>
        </p:spPr>
        <p:txBody>
          <a:bodyPr/>
          <a:lstStyle>
            <a:lvl1pPr marL="685800" indent="-685800">
              <a:lnSpc>
                <a:spcPts val="3600"/>
              </a:lnSpc>
              <a:spcBef>
                <a:spcPts val="3600"/>
              </a:spcBef>
              <a:buClr>
                <a:schemeClr val="accent2"/>
              </a:buClr>
              <a:buSzPct val="140000"/>
              <a:buAutoNum type="arabicPeriod" startAt="1"/>
              <a:defRPr sz="3000"/>
            </a:lvl1pPr>
            <a:lvl2pPr marL="802141" indent="-459239">
              <a:lnSpc>
                <a:spcPts val="3600"/>
              </a:lnSpc>
              <a:spcBef>
                <a:spcPts val="3600"/>
              </a:spcBef>
              <a:buClr>
                <a:schemeClr val="accent2"/>
              </a:buClr>
              <a:defRPr sz="3000"/>
            </a:lvl2pPr>
            <a:lvl3pPr marL="1114424" indent="-428624">
              <a:lnSpc>
                <a:spcPts val="3600"/>
              </a:lnSpc>
              <a:spcBef>
                <a:spcPts val="3600"/>
              </a:spcBef>
              <a:buClr>
                <a:schemeClr val="accent2"/>
              </a:buClr>
              <a:defRPr sz="3000"/>
            </a:lvl3pPr>
            <a:lvl4pPr marL="1543050" indent="-514350">
              <a:lnSpc>
                <a:spcPts val="3600"/>
              </a:lnSpc>
              <a:spcBef>
                <a:spcPts val="3600"/>
              </a:spcBef>
              <a:buClr>
                <a:schemeClr val="accent2"/>
              </a:buClr>
              <a:defRPr sz="3000"/>
            </a:lvl4pPr>
            <a:lvl5pPr marL="2014534" indent="-642934">
              <a:lnSpc>
                <a:spcPts val="3600"/>
              </a:lnSpc>
              <a:spcBef>
                <a:spcPts val="3600"/>
              </a:spcBef>
              <a:buClr>
                <a:schemeClr val="accent2"/>
              </a:buClr>
              <a:defRPr sz="30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6" name="Text Placeholder 6"/>
          <p:cNvSpPr/>
          <p:nvPr>
            <p:ph type="body" sz="quarter" idx="21"/>
          </p:nvPr>
        </p:nvSpPr>
        <p:spPr>
          <a:xfrm>
            <a:off x="3048000" y="-2"/>
            <a:ext cx="18288000" cy="1865380"/>
          </a:xfrm>
          <a:prstGeom prst="rect">
            <a:avLst/>
          </a:prstGeom>
          <a:solidFill>
            <a:srgbClr val="FFFFFF"/>
          </a:solidFill>
          <a:effectLst>
            <a:outerShdw sx="100000" sy="100000" kx="0" ky="0" algn="b" rotWithShape="0" blurRad="76200" dist="50800" dir="5400000">
              <a:srgbClr val="000000">
                <a:alpha val="30000"/>
              </a:srgbClr>
            </a:outerShdw>
          </a:effectLst>
        </p:spPr>
        <p:txBody>
          <a:bodyPr lIns="91436" tIns="91436" rIns="91436" bIns="91436" anchor="ctr"/>
          <a:lstStyle/>
          <a:p>
            <a:pPr>
              <a:lnSpc>
                <a:spcPct val="120000"/>
              </a:lnSpc>
              <a:spcBef>
                <a:spcPts val="0"/>
              </a:spcBef>
            </a:pPr>
          </a:p>
        </p:txBody>
      </p:sp>
      <p:sp>
        <p:nvSpPr>
          <p:cNvPr id="6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ullet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 7"/>
          <p:cNvSpPr/>
          <p:nvPr/>
        </p:nvSpPr>
        <p:spPr>
          <a:xfrm>
            <a:off x="3048000" y="13001414"/>
            <a:ext cx="18288000" cy="731525"/>
          </a:xfrm>
          <a:prstGeom prst="rect">
            <a:avLst/>
          </a:prstGeom>
          <a:solidFill>
            <a:srgbClr val="464547"/>
          </a:solidFill>
          <a:ln w="12700">
            <a:miter lim="400000"/>
          </a:ln>
        </p:spPr>
        <p:txBody>
          <a:bodyPr lIns="91436" tIns="91436" rIns="91436" bIns="91436" anchor="ctr"/>
          <a:lstStyle/>
          <a:p>
            <a:pPr algn="ctr">
              <a:defRPr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</a:p>
        </p:txBody>
      </p:sp>
      <p:sp>
        <p:nvSpPr>
          <p:cNvPr id="75" name="TextBox 10"/>
          <p:cNvSpPr txBox="1"/>
          <p:nvPr/>
        </p:nvSpPr>
        <p:spPr>
          <a:xfrm>
            <a:off x="5392420" y="13128640"/>
            <a:ext cx="4632960" cy="424173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36" tIns="91436" rIns="91436" bIns="91436">
            <a:spAutoFit/>
          </a:bodyPr>
          <a:lstStyle>
            <a:lvl1pPr>
              <a:defRPr spc="40" sz="16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CONFIDENTIAL</a:t>
            </a:r>
          </a:p>
        </p:txBody>
      </p:sp>
      <p:sp>
        <p:nvSpPr>
          <p:cNvPr id="76" name="Straight Connector 11"/>
          <p:cNvSpPr/>
          <p:nvPr/>
        </p:nvSpPr>
        <p:spPr>
          <a:xfrm>
            <a:off x="5257798" y="13202580"/>
            <a:ext cx="2" cy="329189"/>
          </a:xfrm>
          <a:prstGeom prst="line">
            <a:avLst/>
          </a:prstGeom>
          <a:ln w="3175">
            <a:solidFill>
              <a:schemeClr val="accent1"/>
            </a:solidFill>
          </a:ln>
        </p:spPr>
        <p:txBody>
          <a:bodyPr lIns="91437" tIns="91437" rIns="91437" bIns="91437"/>
          <a:lstStyle/>
          <a:p>
            <a:pPr/>
          </a:p>
        </p:txBody>
      </p:sp>
      <p:pic>
        <p:nvPicPr>
          <p:cNvPr id="77" name="Picture 13" descr="Picture 1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81658" y="13231366"/>
            <a:ext cx="952505" cy="338839"/>
          </a:xfrm>
          <a:prstGeom prst="rect">
            <a:avLst/>
          </a:prstGeom>
          <a:ln w="12700">
            <a:miter lim="400000"/>
          </a:ln>
        </p:spPr>
      </p:pic>
      <p:sp>
        <p:nvSpPr>
          <p:cNvPr id="78" name="Body Level One…"/>
          <p:cNvSpPr txBox="1"/>
          <p:nvPr>
            <p:ph type="body" idx="1"/>
          </p:nvPr>
        </p:nvSpPr>
        <p:spPr>
          <a:xfrm>
            <a:off x="3768726" y="2879724"/>
            <a:ext cx="16659224" cy="9051933"/>
          </a:xfrm>
          <a:prstGeom prst="rect">
            <a:avLst/>
          </a:prstGeom>
        </p:spPr>
        <p:txBody>
          <a:bodyPr/>
          <a:lstStyle>
            <a:lvl1pPr marL="260604" indent="-260604">
              <a:lnSpc>
                <a:spcPct val="120000"/>
              </a:lnSpc>
              <a:spcBef>
                <a:spcPts val="1400"/>
              </a:spcBef>
              <a:buClr>
                <a:schemeClr val="accent2"/>
              </a:buClr>
              <a:buSzPct val="100000"/>
              <a:buFont typeface="Arial"/>
              <a:buChar char="•"/>
            </a:lvl1pPr>
            <a:lvl2pPr>
              <a:lnSpc>
                <a:spcPct val="120000"/>
              </a:lnSpc>
              <a:spcBef>
                <a:spcPts val="1400"/>
              </a:spcBef>
              <a:buClr>
                <a:schemeClr val="accent2"/>
              </a:buClr>
              <a:buFont typeface="Arial"/>
              <a:buChar char="•"/>
            </a:lvl2pPr>
            <a:lvl3pPr>
              <a:lnSpc>
                <a:spcPct val="120000"/>
              </a:lnSpc>
              <a:spcBef>
                <a:spcPts val="1400"/>
              </a:spcBef>
              <a:buClr>
                <a:schemeClr val="accent2"/>
              </a:buClr>
              <a:buFont typeface="Arial"/>
            </a:lvl3pPr>
            <a:lvl4pPr marL="1428750" indent="-400050">
              <a:lnSpc>
                <a:spcPct val="120000"/>
              </a:lnSpc>
              <a:spcBef>
                <a:spcPts val="1400"/>
              </a:spcBef>
              <a:buClr>
                <a:schemeClr val="accent2"/>
              </a:buClr>
              <a:buFont typeface="Arial"/>
            </a:lvl4pPr>
            <a:lvl5pPr marL="1771650" indent="-400050">
              <a:lnSpc>
                <a:spcPct val="120000"/>
              </a:lnSpc>
              <a:spcBef>
                <a:spcPts val="1400"/>
              </a:spcBef>
              <a:buClr>
                <a:schemeClr val="accent2"/>
              </a:buClr>
              <a:buFont typeface="Arial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9" name="Text Placeholder 6"/>
          <p:cNvSpPr/>
          <p:nvPr>
            <p:ph type="body" sz="quarter" idx="21"/>
          </p:nvPr>
        </p:nvSpPr>
        <p:spPr>
          <a:xfrm>
            <a:off x="3048000" y="-2"/>
            <a:ext cx="18288000" cy="1865380"/>
          </a:xfrm>
          <a:prstGeom prst="rect">
            <a:avLst/>
          </a:prstGeom>
          <a:solidFill>
            <a:srgbClr val="FFFFFF"/>
          </a:solidFill>
          <a:effectLst>
            <a:outerShdw sx="100000" sy="100000" kx="0" ky="0" algn="b" rotWithShape="0" blurRad="76200" dist="50800" dir="5400000">
              <a:srgbClr val="000000">
                <a:alpha val="30000"/>
              </a:srgbClr>
            </a:outerShdw>
          </a:effectLst>
        </p:spPr>
        <p:txBody>
          <a:bodyPr lIns="91436" tIns="91436" rIns="91436" bIns="91436" anchor="ctr"/>
          <a:lstStyle/>
          <a:p>
            <a:pPr>
              <a:lnSpc>
                <a:spcPct val="120000"/>
              </a:lnSpc>
              <a:spcBef>
                <a:spcPts val="0"/>
              </a:spcBef>
            </a:pPr>
          </a:p>
        </p:txBody>
      </p:sp>
      <p:sp>
        <p:nvSpPr>
          <p:cNvPr id="8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ulleted Content 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7"/>
          <p:cNvSpPr/>
          <p:nvPr/>
        </p:nvSpPr>
        <p:spPr>
          <a:xfrm>
            <a:off x="3048000" y="13001414"/>
            <a:ext cx="18288000" cy="731525"/>
          </a:xfrm>
          <a:prstGeom prst="rect">
            <a:avLst/>
          </a:prstGeom>
          <a:solidFill>
            <a:srgbClr val="464547"/>
          </a:solidFill>
          <a:ln w="12700">
            <a:miter lim="400000"/>
          </a:ln>
        </p:spPr>
        <p:txBody>
          <a:bodyPr lIns="91436" tIns="91436" rIns="91436" bIns="91436" anchor="ctr"/>
          <a:lstStyle/>
          <a:p>
            <a:pPr algn="ctr">
              <a:defRPr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</a:p>
        </p:txBody>
      </p:sp>
      <p:sp>
        <p:nvSpPr>
          <p:cNvPr id="88" name="TextBox 10"/>
          <p:cNvSpPr txBox="1"/>
          <p:nvPr/>
        </p:nvSpPr>
        <p:spPr>
          <a:xfrm>
            <a:off x="5392420" y="13128640"/>
            <a:ext cx="4632960" cy="424173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36" tIns="91436" rIns="91436" bIns="91436">
            <a:spAutoFit/>
          </a:bodyPr>
          <a:lstStyle>
            <a:lvl1pPr>
              <a:defRPr spc="40" sz="16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CONFIDENTIAL</a:t>
            </a:r>
          </a:p>
        </p:txBody>
      </p:sp>
      <p:sp>
        <p:nvSpPr>
          <p:cNvPr id="89" name="Straight Connector 11"/>
          <p:cNvSpPr/>
          <p:nvPr/>
        </p:nvSpPr>
        <p:spPr>
          <a:xfrm>
            <a:off x="5257798" y="13202580"/>
            <a:ext cx="2" cy="329189"/>
          </a:xfrm>
          <a:prstGeom prst="line">
            <a:avLst/>
          </a:prstGeom>
          <a:ln w="3175">
            <a:solidFill>
              <a:schemeClr val="accent1"/>
            </a:solidFill>
          </a:ln>
        </p:spPr>
        <p:txBody>
          <a:bodyPr lIns="91437" tIns="91437" rIns="91437" bIns="91437"/>
          <a:lstStyle/>
          <a:p>
            <a:pPr/>
          </a:p>
        </p:txBody>
      </p:sp>
      <p:pic>
        <p:nvPicPr>
          <p:cNvPr id="90" name="Picture 13" descr="Picture 1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81658" y="13231366"/>
            <a:ext cx="952505" cy="338839"/>
          </a:xfrm>
          <a:prstGeom prst="rect">
            <a:avLst/>
          </a:prstGeom>
          <a:ln w="12700">
            <a:miter lim="400000"/>
          </a:ln>
        </p:spPr>
      </p:pic>
      <p:sp>
        <p:nvSpPr>
          <p:cNvPr id="91" name="Body Level One…"/>
          <p:cNvSpPr txBox="1"/>
          <p:nvPr>
            <p:ph type="body" idx="1"/>
          </p:nvPr>
        </p:nvSpPr>
        <p:spPr>
          <a:xfrm>
            <a:off x="3768726" y="2879724"/>
            <a:ext cx="16659224" cy="9051933"/>
          </a:xfrm>
          <a:prstGeom prst="rect">
            <a:avLst/>
          </a:prstGeom>
        </p:spPr>
        <p:txBody>
          <a:bodyPr/>
          <a:lstStyle>
            <a:lvl1pPr marL="260604" indent="-260604">
              <a:lnSpc>
                <a:spcPct val="120000"/>
              </a:lnSpc>
              <a:spcBef>
                <a:spcPts val="1400"/>
              </a:spcBef>
              <a:buClr>
                <a:schemeClr val="accent2"/>
              </a:buClr>
              <a:buSzPct val="100000"/>
              <a:buFont typeface="Arial"/>
              <a:buChar char="•"/>
            </a:lvl1pPr>
            <a:lvl2pPr>
              <a:lnSpc>
                <a:spcPct val="120000"/>
              </a:lnSpc>
              <a:spcBef>
                <a:spcPts val="1400"/>
              </a:spcBef>
              <a:buClr>
                <a:schemeClr val="accent2"/>
              </a:buClr>
              <a:buFont typeface="Arial"/>
              <a:buChar char="•"/>
            </a:lvl2pPr>
            <a:lvl3pPr>
              <a:lnSpc>
                <a:spcPct val="120000"/>
              </a:lnSpc>
              <a:spcBef>
                <a:spcPts val="1400"/>
              </a:spcBef>
              <a:buClr>
                <a:schemeClr val="accent2"/>
              </a:buClr>
              <a:buFont typeface="Arial"/>
            </a:lvl3pPr>
            <a:lvl4pPr marL="1428750" indent="-400050">
              <a:lnSpc>
                <a:spcPct val="120000"/>
              </a:lnSpc>
              <a:spcBef>
                <a:spcPts val="1400"/>
              </a:spcBef>
              <a:buClr>
                <a:schemeClr val="accent2"/>
              </a:buClr>
              <a:buFont typeface="Arial"/>
            </a:lvl4pPr>
            <a:lvl5pPr marL="1771650" indent="-400050">
              <a:lnSpc>
                <a:spcPct val="120000"/>
              </a:lnSpc>
              <a:spcBef>
                <a:spcPts val="1400"/>
              </a:spcBef>
              <a:buClr>
                <a:schemeClr val="accent2"/>
              </a:buClr>
              <a:buFont typeface="Arial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2" name="Text Placeholder 6"/>
          <p:cNvSpPr/>
          <p:nvPr>
            <p:ph type="body" sz="quarter" idx="21"/>
          </p:nvPr>
        </p:nvSpPr>
        <p:spPr>
          <a:xfrm>
            <a:off x="3048000" y="-2"/>
            <a:ext cx="18288000" cy="1865380"/>
          </a:xfrm>
          <a:prstGeom prst="rect">
            <a:avLst/>
          </a:prstGeom>
          <a:solidFill>
            <a:srgbClr val="FFFFFF"/>
          </a:solidFill>
          <a:effectLst>
            <a:outerShdw sx="100000" sy="100000" kx="0" ky="0" algn="b" rotWithShape="0" blurRad="76200" dist="50800" dir="5400000">
              <a:srgbClr val="000000">
                <a:alpha val="30000"/>
              </a:srgbClr>
            </a:outerShdw>
          </a:effectLst>
        </p:spPr>
        <p:txBody>
          <a:bodyPr lIns="91436" tIns="91436" rIns="91436" bIns="91436" anchor="ctr"/>
          <a:lstStyle/>
          <a:p>
            <a:pPr>
              <a:lnSpc>
                <a:spcPct val="120000"/>
              </a:lnSpc>
              <a:spcBef>
                <a:spcPts val="0"/>
              </a:spcBef>
            </a:pPr>
          </a:p>
        </p:txBody>
      </p:sp>
      <p:sp>
        <p:nvSpPr>
          <p:cNvPr id="9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ullets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Rectangle 7"/>
          <p:cNvSpPr/>
          <p:nvPr/>
        </p:nvSpPr>
        <p:spPr>
          <a:xfrm>
            <a:off x="3048000" y="13001414"/>
            <a:ext cx="18288000" cy="731525"/>
          </a:xfrm>
          <a:prstGeom prst="rect">
            <a:avLst/>
          </a:prstGeom>
          <a:solidFill>
            <a:srgbClr val="464547"/>
          </a:solidFill>
          <a:ln w="12700">
            <a:miter lim="400000"/>
          </a:ln>
        </p:spPr>
        <p:txBody>
          <a:bodyPr lIns="91436" tIns="91436" rIns="91436" bIns="91436" anchor="ctr"/>
          <a:lstStyle/>
          <a:p>
            <a:pPr algn="ctr">
              <a:defRPr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</a:p>
        </p:txBody>
      </p:sp>
      <p:sp>
        <p:nvSpPr>
          <p:cNvPr id="101" name="TextBox 10"/>
          <p:cNvSpPr txBox="1"/>
          <p:nvPr/>
        </p:nvSpPr>
        <p:spPr>
          <a:xfrm>
            <a:off x="5392420" y="13128640"/>
            <a:ext cx="4632960" cy="424173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36" tIns="91436" rIns="91436" bIns="91436">
            <a:spAutoFit/>
          </a:bodyPr>
          <a:lstStyle>
            <a:lvl1pPr>
              <a:defRPr spc="40" sz="16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CONFIDENTIAL</a:t>
            </a:r>
          </a:p>
        </p:txBody>
      </p:sp>
      <p:sp>
        <p:nvSpPr>
          <p:cNvPr id="102" name="Straight Connector 11"/>
          <p:cNvSpPr/>
          <p:nvPr/>
        </p:nvSpPr>
        <p:spPr>
          <a:xfrm>
            <a:off x="5257798" y="13202580"/>
            <a:ext cx="2" cy="329189"/>
          </a:xfrm>
          <a:prstGeom prst="line">
            <a:avLst/>
          </a:prstGeom>
          <a:ln w="3175">
            <a:solidFill>
              <a:schemeClr val="accent1"/>
            </a:solidFill>
          </a:ln>
        </p:spPr>
        <p:txBody>
          <a:bodyPr lIns="91437" tIns="91437" rIns="91437" bIns="91437"/>
          <a:lstStyle/>
          <a:p>
            <a:pPr/>
          </a:p>
        </p:txBody>
      </p:sp>
      <p:pic>
        <p:nvPicPr>
          <p:cNvPr id="103" name="Picture 13" descr="Picture 1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81658" y="13231366"/>
            <a:ext cx="952505" cy="338839"/>
          </a:xfrm>
          <a:prstGeom prst="rect">
            <a:avLst/>
          </a:prstGeom>
          <a:ln w="12700">
            <a:miter lim="400000"/>
          </a:ln>
        </p:spPr>
      </p:pic>
      <p:sp>
        <p:nvSpPr>
          <p:cNvPr id="104" name="Picture Placeholder 4"/>
          <p:cNvSpPr/>
          <p:nvPr>
            <p:ph type="pic" sz="half" idx="21"/>
          </p:nvPr>
        </p:nvSpPr>
        <p:spPr>
          <a:xfrm>
            <a:off x="12184532" y="1878058"/>
            <a:ext cx="9151472" cy="11083644"/>
          </a:xfrm>
          <a:prstGeom prst="rect">
            <a:avLst/>
          </a:prstGeom>
          <a:ln w="12700"/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05" name="Body Level One…"/>
          <p:cNvSpPr txBox="1"/>
          <p:nvPr>
            <p:ph type="body" sz="half" idx="1"/>
          </p:nvPr>
        </p:nvSpPr>
        <p:spPr>
          <a:xfrm>
            <a:off x="3768728" y="2879724"/>
            <a:ext cx="7621170" cy="9051933"/>
          </a:xfrm>
          <a:prstGeom prst="rect">
            <a:avLst/>
          </a:prstGeom>
        </p:spPr>
        <p:txBody>
          <a:bodyPr/>
          <a:lstStyle>
            <a:lvl1pPr marL="390906" indent="-390906">
              <a:lnSpc>
                <a:spcPts val="3200"/>
              </a:lnSpc>
              <a:spcBef>
                <a:spcPts val="5000"/>
              </a:spcBef>
              <a:buClr>
                <a:schemeClr val="accent2"/>
              </a:buClr>
              <a:buSzPct val="100000"/>
              <a:buFont typeface="Arial"/>
              <a:buChar char="•"/>
              <a:defRPr sz="3600"/>
            </a:lvl1pPr>
            <a:lvl2pPr marL="985838" indent="-642939">
              <a:lnSpc>
                <a:spcPts val="3200"/>
              </a:lnSpc>
              <a:spcBef>
                <a:spcPts val="5000"/>
              </a:spcBef>
              <a:buClr>
                <a:schemeClr val="accent2"/>
              </a:buClr>
              <a:buFont typeface="Arial"/>
              <a:defRPr sz="3600"/>
            </a:lvl2pPr>
            <a:lvl3pPr marL="1200150" indent="-514350">
              <a:lnSpc>
                <a:spcPts val="3200"/>
              </a:lnSpc>
              <a:spcBef>
                <a:spcPts val="5000"/>
              </a:spcBef>
              <a:buClr>
                <a:schemeClr val="accent2"/>
              </a:buClr>
              <a:buFont typeface="Arial"/>
              <a:defRPr sz="3600"/>
            </a:lvl3pPr>
            <a:lvl4pPr marL="1543050" indent="-514350">
              <a:lnSpc>
                <a:spcPts val="3200"/>
              </a:lnSpc>
              <a:spcBef>
                <a:spcPts val="5000"/>
              </a:spcBef>
              <a:buClr>
                <a:schemeClr val="accent2"/>
              </a:buClr>
              <a:buFont typeface="Arial"/>
              <a:defRPr sz="3600"/>
            </a:lvl4pPr>
            <a:lvl5pPr marL="1885950" indent="-514350">
              <a:lnSpc>
                <a:spcPts val="3200"/>
              </a:lnSpc>
              <a:spcBef>
                <a:spcPts val="5000"/>
              </a:spcBef>
              <a:buClr>
                <a:schemeClr val="accent2"/>
              </a:buClr>
              <a:buFont typeface="Arial"/>
              <a:defRPr sz="36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6" name="Text Placeholder 6"/>
          <p:cNvSpPr/>
          <p:nvPr>
            <p:ph type="body" sz="quarter" idx="22"/>
          </p:nvPr>
        </p:nvSpPr>
        <p:spPr>
          <a:xfrm>
            <a:off x="3048000" y="-2"/>
            <a:ext cx="18288000" cy="1865380"/>
          </a:xfrm>
          <a:prstGeom prst="rect">
            <a:avLst/>
          </a:prstGeom>
          <a:solidFill>
            <a:srgbClr val="FFFFFF"/>
          </a:solidFill>
          <a:effectLst>
            <a:outerShdw sx="100000" sy="100000" kx="0" ky="0" algn="b" rotWithShape="0" blurRad="76200" dist="50800" dir="5400000">
              <a:srgbClr val="000000">
                <a:alpha val="30000"/>
              </a:srgbClr>
            </a:outerShdw>
          </a:effectLst>
        </p:spPr>
        <p:txBody>
          <a:bodyPr lIns="91436" tIns="91436" rIns="91436" bIns="91436" anchor="ctr"/>
          <a:lstStyle/>
          <a:p>
            <a:pPr>
              <a:lnSpc>
                <a:spcPct val="120000"/>
              </a:lnSpc>
              <a:spcBef>
                <a:spcPts val="0"/>
              </a:spcBef>
            </a:pPr>
          </a:p>
        </p:txBody>
      </p:sp>
      <p:sp>
        <p:nvSpPr>
          <p:cNvPr id="10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ontent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Rectangle 7"/>
          <p:cNvSpPr/>
          <p:nvPr/>
        </p:nvSpPr>
        <p:spPr>
          <a:xfrm>
            <a:off x="3048000" y="13001414"/>
            <a:ext cx="18288000" cy="731525"/>
          </a:xfrm>
          <a:prstGeom prst="rect">
            <a:avLst/>
          </a:prstGeom>
          <a:solidFill>
            <a:srgbClr val="464547"/>
          </a:solidFill>
          <a:ln w="12700">
            <a:miter lim="400000"/>
          </a:ln>
        </p:spPr>
        <p:txBody>
          <a:bodyPr lIns="91436" tIns="91436" rIns="91436" bIns="91436" anchor="ctr"/>
          <a:lstStyle/>
          <a:p>
            <a:pPr algn="ctr">
              <a:defRPr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</a:p>
        </p:txBody>
      </p:sp>
      <p:sp>
        <p:nvSpPr>
          <p:cNvPr id="115" name="TextBox 10"/>
          <p:cNvSpPr txBox="1"/>
          <p:nvPr/>
        </p:nvSpPr>
        <p:spPr>
          <a:xfrm>
            <a:off x="5392420" y="13128640"/>
            <a:ext cx="4632960" cy="424173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36" tIns="91436" rIns="91436" bIns="91436">
            <a:spAutoFit/>
          </a:bodyPr>
          <a:lstStyle>
            <a:lvl1pPr>
              <a:defRPr spc="40" sz="16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CONFIDENTIAL</a:t>
            </a:r>
          </a:p>
        </p:txBody>
      </p:sp>
      <p:sp>
        <p:nvSpPr>
          <p:cNvPr id="116" name="Straight Connector 11"/>
          <p:cNvSpPr/>
          <p:nvPr/>
        </p:nvSpPr>
        <p:spPr>
          <a:xfrm>
            <a:off x="5257798" y="13202580"/>
            <a:ext cx="2" cy="329189"/>
          </a:xfrm>
          <a:prstGeom prst="line">
            <a:avLst/>
          </a:prstGeom>
          <a:ln w="3175">
            <a:solidFill>
              <a:schemeClr val="accent1"/>
            </a:solidFill>
          </a:ln>
        </p:spPr>
        <p:txBody>
          <a:bodyPr lIns="91437" tIns="91437" rIns="91437" bIns="91437"/>
          <a:lstStyle/>
          <a:p>
            <a:pPr/>
          </a:p>
        </p:txBody>
      </p:sp>
      <p:pic>
        <p:nvPicPr>
          <p:cNvPr id="117" name="Picture 13" descr="Picture 1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81658" y="13231366"/>
            <a:ext cx="952505" cy="338839"/>
          </a:xfrm>
          <a:prstGeom prst="rect">
            <a:avLst/>
          </a:prstGeom>
          <a:ln w="12700">
            <a:miter lim="400000"/>
          </a:ln>
        </p:spPr>
      </p:pic>
      <p:sp>
        <p:nvSpPr>
          <p:cNvPr id="118" name="Body Level One…"/>
          <p:cNvSpPr txBox="1"/>
          <p:nvPr>
            <p:ph type="body" idx="1"/>
          </p:nvPr>
        </p:nvSpPr>
        <p:spPr>
          <a:xfrm>
            <a:off x="3768726" y="3552830"/>
            <a:ext cx="16659224" cy="9051926"/>
          </a:xfrm>
          <a:prstGeom prst="rect">
            <a:avLst/>
          </a:prstGeom>
        </p:spPr>
        <p:txBody>
          <a:bodyPr/>
          <a:lstStyle>
            <a:lvl1pPr marL="390906" indent="-390906">
              <a:lnSpc>
                <a:spcPts val="3200"/>
              </a:lnSpc>
              <a:spcBef>
                <a:spcPts val="5000"/>
              </a:spcBef>
              <a:buClr>
                <a:schemeClr val="accent2"/>
              </a:buClr>
              <a:buSzPct val="100000"/>
              <a:buFont typeface="Arial"/>
              <a:buChar char="•"/>
              <a:defRPr sz="3600"/>
            </a:lvl1pPr>
            <a:lvl2pPr marL="985838" indent="-642939">
              <a:lnSpc>
                <a:spcPts val="3200"/>
              </a:lnSpc>
              <a:spcBef>
                <a:spcPts val="5000"/>
              </a:spcBef>
              <a:buClr>
                <a:schemeClr val="accent2"/>
              </a:buClr>
              <a:buFont typeface="Arial"/>
              <a:defRPr sz="3600"/>
            </a:lvl2pPr>
            <a:lvl3pPr marL="1200150" indent="-514350">
              <a:lnSpc>
                <a:spcPts val="3200"/>
              </a:lnSpc>
              <a:spcBef>
                <a:spcPts val="5000"/>
              </a:spcBef>
              <a:buClr>
                <a:schemeClr val="accent2"/>
              </a:buClr>
              <a:buFont typeface="Arial"/>
              <a:defRPr sz="3600"/>
            </a:lvl3pPr>
            <a:lvl4pPr marL="1543050" indent="-514350">
              <a:lnSpc>
                <a:spcPts val="3200"/>
              </a:lnSpc>
              <a:spcBef>
                <a:spcPts val="5000"/>
              </a:spcBef>
              <a:buClr>
                <a:schemeClr val="accent2"/>
              </a:buClr>
              <a:buFont typeface="Arial"/>
              <a:defRPr sz="3600"/>
            </a:lvl4pPr>
            <a:lvl5pPr marL="1885950" indent="-514350">
              <a:lnSpc>
                <a:spcPts val="3200"/>
              </a:lnSpc>
              <a:spcBef>
                <a:spcPts val="5000"/>
              </a:spcBef>
              <a:buClr>
                <a:schemeClr val="accent2"/>
              </a:buClr>
              <a:buFont typeface="Arial"/>
              <a:defRPr sz="36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9" name="Text Placeholder 6"/>
          <p:cNvSpPr/>
          <p:nvPr>
            <p:ph type="body" sz="quarter" idx="21"/>
          </p:nvPr>
        </p:nvSpPr>
        <p:spPr>
          <a:xfrm>
            <a:off x="3048000" y="-2"/>
            <a:ext cx="18288000" cy="1865380"/>
          </a:xfrm>
          <a:prstGeom prst="rect">
            <a:avLst/>
          </a:prstGeom>
          <a:solidFill>
            <a:srgbClr val="FFFFFF"/>
          </a:solidFill>
          <a:effectLst>
            <a:outerShdw sx="100000" sy="100000" kx="0" ky="0" algn="b" rotWithShape="0" blurRad="76200" dist="50800" dir="5400000">
              <a:srgbClr val="000000">
                <a:alpha val="30000"/>
              </a:srgbClr>
            </a:outerShdw>
          </a:effectLst>
        </p:spPr>
        <p:txBody>
          <a:bodyPr lIns="91436" tIns="91436" rIns="91436" bIns="91436" anchor="ctr"/>
          <a:lstStyle/>
          <a:p>
            <a:pPr>
              <a:lnSpc>
                <a:spcPct val="120000"/>
              </a:lnSpc>
              <a:spcBef>
                <a:spcPts val="0"/>
              </a:spcBef>
            </a:pPr>
          </a:p>
        </p:txBody>
      </p:sp>
      <p:sp>
        <p:nvSpPr>
          <p:cNvPr id="120" name="Text Placeholder 2"/>
          <p:cNvSpPr/>
          <p:nvPr>
            <p:ph type="body" sz="quarter" idx="22"/>
          </p:nvPr>
        </p:nvSpPr>
        <p:spPr>
          <a:xfrm>
            <a:off x="3884296" y="2690920"/>
            <a:ext cx="3497981" cy="590937"/>
          </a:xfrm>
          <a:prstGeom prst="rect">
            <a:avLst/>
          </a:prstGeom>
          <a:solidFill>
            <a:schemeClr val="accent2"/>
          </a:solidFill>
        </p:spPr>
        <p:txBody>
          <a:bodyPr lIns="109728" tIns="109728" rIns="109728" bIns="109728" anchor="ctr"/>
          <a:lstStyle/>
          <a:p>
            <a:pPr>
              <a:lnSpc>
                <a:spcPct val="120000"/>
              </a:lnSpc>
              <a:spcBef>
                <a:spcPts val="0"/>
              </a:spcBef>
            </a:pPr>
          </a:p>
        </p:txBody>
      </p:sp>
      <p:sp>
        <p:nvSpPr>
          <p:cNvPr id="12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16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/>
          <p:nvPr/>
        </p:nvSpPr>
        <p:spPr>
          <a:xfrm>
            <a:off x="-424037" y="13001414"/>
            <a:ext cx="25028970" cy="731525"/>
          </a:xfrm>
          <a:prstGeom prst="rect">
            <a:avLst/>
          </a:prstGeom>
          <a:solidFill>
            <a:srgbClr val="464547"/>
          </a:solidFill>
          <a:ln w="12700">
            <a:miter lim="400000"/>
          </a:ln>
        </p:spPr>
        <p:txBody>
          <a:bodyPr lIns="91436" tIns="91436" rIns="91436" bIns="91436" anchor="ctr"/>
          <a:lstStyle/>
          <a:p>
            <a:pPr algn="ctr">
              <a:defRPr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</a:p>
        </p:txBody>
      </p:sp>
      <p:sp>
        <p:nvSpPr>
          <p:cNvPr id="3" name="TextBox 10"/>
          <p:cNvSpPr txBox="1"/>
          <p:nvPr/>
        </p:nvSpPr>
        <p:spPr>
          <a:xfrm>
            <a:off x="1963420" y="13141340"/>
            <a:ext cx="4632960" cy="424173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36" tIns="91436" rIns="91436" bIns="91436">
            <a:spAutoFit/>
          </a:bodyPr>
          <a:lstStyle>
            <a:lvl1pPr>
              <a:defRPr spc="40" sz="16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CONFIDENTIAL</a:t>
            </a:r>
          </a:p>
        </p:txBody>
      </p:sp>
      <p:sp>
        <p:nvSpPr>
          <p:cNvPr id="4" name="Straight Connector 11"/>
          <p:cNvSpPr/>
          <p:nvPr/>
        </p:nvSpPr>
        <p:spPr>
          <a:xfrm>
            <a:off x="1828798" y="13202580"/>
            <a:ext cx="2" cy="329189"/>
          </a:xfrm>
          <a:prstGeom prst="line">
            <a:avLst/>
          </a:prstGeom>
          <a:ln w="3175">
            <a:solidFill>
              <a:schemeClr val="accent1"/>
            </a:solidFill>
          </a:ln>
        </p:spPr>
        <p:txBody>
          <a:bodyPr lIns="91437" tIns="91437" rIns="91437" bIns="91437"/>
          <a:lstStyle/>
          <a:p>
            <a:pPr/>
          </a:p>
        </p:txBody>
      </p:sp>
      <p:pic>
        <p:nvPicPr>
          <p:cNvPr id="5" name="Picture 13" descr="Picture 1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2658" y="13231366"/>
            <a:ext cx="952505" cy="338839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Body Level One…"/>
          <p:cNvSpPr txBox="1"/>
          <p:nvPr>
            <p:ph type="body" idx="1"/>
          </p:nvPr>
        </p:nvSpPr>
        <p:spPr>
          <a:xfrm>
            <a:off x="1441546" y="2764906"/>
            <a:ext cx="21500908" cy="9051933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8580" tIns="68580" rIns="68580" bIns="68580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" name="Title Text"/>
          <p:cNvSpPr txBox="1"/>
          <p:nvPr>
            <p:ph type="title"/>
          </p:nvPr>
        </p:nvSpPr>
        <p:spPr>
          <a:xfrm>
            <a:off x="5788025" y="2743200"/>
            <a:ext cx="14630400" cy="930275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36" tIns="91436" rIns="91436" bIns="91436" anchor="ctr"/>
          <a:lstStyle/>
          <a:p>
            <a:pPr/>
            <a:r>
              <a:t>Title Text</a:t>
            </a:r>
          </a:p>
        </p:txBody>
      </p:sp>
      <p:sp>
        <p:nvSpPr>
          <p:cNvPr id="8" name="Slide Number"/>
          <p:cNvSpPr txBox="1"/>
          <p:nvPr>
            <p:ph type="sldNum" sz="quarter" idx="2"/>
          </p:nvPr>
        </p:nvSpPr>
        <p:spPr>
          <a:xfrm>
            <a:off x="20135295" y="13120954"/>
            <a:ext cx="461975" cy="474973"/>
          </a:xfrm>
          <a:prstGeom prst="rect">
            <a:avLst/>
          </a:prstGeom>
          <a:ln w="25400">
            <a:miter lim="400000"/>
          </a:ln>
        </p:spPr>
        <p:txBody>
          <a:bodyPr wrap="none" lIns="91436" tIns="91436" rIns="91436" bIns="91436">
            <a:spAutoFit/>
          </a:bodyPr>
          <a:lstStyle>
            <a:lvl1pPr algn="r">
              <a:defRPr sz="20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</p:sldLayoutIdLst>
  <p:transition xmlns:p14="http://schemas.microsoft.com/office/powerpoint/2010/main" spd="med" advClick="1"/>
  <p:txStyles>
    <p:titleStyle>
      <a:lvl1pPr marL="0" marR="0" indent="0" algn="ctr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4000" u="none">
          <a:solidFill>
            <a:srgbClr val="464547"/>
          </a:solidFill>
          <a:uFillTx/>
          <a:latin typeface="Arial Black"/>
          <a:ea typeface="Arial Black"/>
          <a:cs typeface="Arial Black"/>
          <a:sym typeface="Arial Black"/>
        </a:defRPr>
      </a:lvl1pPr>
      <a:lvl2pPr marL="0" marR="0" indent="0" algn="ctr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4000" u="none">
          <a:solidFill>
            <a:srgbClr val="464547"/>
          </a:solidFill>
          <a:uFillTx/>
          <a:latin typeface="Arial Black"/>
          <a:ea typeface="Arial Black"/>
          <a:cs typeface="Arial Black"/>
          <a:sym typeface="Arial Black"/>
        </a:defRPr>
      </a:lvl2pPr>
      <a:lvl3pPr marL="0" marR="0" indent="0" algn="ctr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4000" u="none">
          <a:solidFill>
            <a:srgbClr val="464547"/>
          </a:solidFill>
          <a:uFillTx/>
          <a:latin typeface="Arial Black"/>
          <a:ea typeface="Arial Black"/>
          <a:cs typeface="Arial Black"/>
          <a:sym typeface="Arial Black"/>
        </a:defRPr>
      </a:lvl3pPr>
      <a:lvl4pPr marL="0" marR="0" indent="0" algn="ctr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4000" u="none">
          <a:solidFill>
            <a:srgbClr val="464547"/>
          </a:solidFill>
          <a:uFillTx/>
          <a:latin typeface="Arial Black"/>
          <a:ea typeface="Arial Black"/>
          <a:cs typeface="Arial Black"/>
          <a:sym typeface="Arial Black"/>
        </a:defRPr>
      </a:lvl4pPr>
      <a:lvl5pPr marL="0" marR="0" indent="0" algn="ctr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4000" u="none">
          <a:solidFill>
            <a:srgbClr val="464547"/>
          </a:solidFill>
          <a:uFillTx/>
          <a:latin typeface="Arial Black"/>
          <a:ea typeface="Arial Black"/>
          <a:cs typeface="Arial Black"/>
          <a:sym typeface="Arial Black"/>
        </a:defRPr>
      </a:lvl5pPr>
      <a:lvl6pPr marL="0" marR="0" indent="0" algn="ctr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4000" u="none">
          <a:solidFill>
            <a:srgbClr val="464547"/>
          </a:solidFill>
          <a:uFillTx/>
          <a:latin typeface="Arial Black"/>
          <a:ea typeface="Arial Black"/>
          <a:cs typeface="Arial Black"/>
          <a:sym typeface="Arial Black"/>
        </a:defRPr>
      </a:lvl6pPr>
      <a:lvl7pPr marL="0" marR="0" indent="0" algn="ctr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4000" u="none">
          <a:solidFill>
            <a:srgbClr val="464547"/>
          </a:solidFill>
          <a:uFillTx/>
          <a:latin typeface="Arial Black"/>
          <a:ea typeface="Arial Black"/>
          <a:cs typeface="Arial Black"/>
          <a:sym typeface="Arial Black"/>
        </a:defRPr>
      </a:lvl7pPr>
      <a:lvl8pPr marL="0" marR="0" indent="0" algn="ctr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4000" u="none">
          <a:solidFill>
            <a:srgbClr val="464547"/>
          </a:solidFill>
          <a:uFillTx/>
          <a:latin typeface="Arial Black"/>
          <a:ea typeface="Arial Black"/>
          <a:cs typeface="Arial Black"/>
          <a:sym typeface="Arial Black"/>
        </a:defRPr>
      </a:lvl8pPr>
      <a:lvl9pPr marL="0" marR="0" indent="0" algn="ctr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4000" u="none">
          <a:solidFill>
            <a:srgbClr val="464547"/>
          </a:solidFill>
          <a:uFillTx/>
          <a:latin typeface="Arial Black"/>
          <a:ea typeface="Arial Black"/>
          <a:cs typeface="Arial Black"/>
          <a:sym typeface="Arial Black"/>
        </a:defRPr>
      </a:lvl9pPr>
    </p:titleStyle>
    <p:bodyStyle>
      <a:lvl1pPr marL="0" marR="0" indent="0" algn="l" defTabSz="685800" rtl="0" latinLnBrk="0">
        <a:lnSpc>
          <a:spcPts val="4800"/>
        </a:lnSpc>
        <a:spcBef>
          <a:spcPts val="30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solidFill>
            <a:srgbClr val="464547"/>
          </a:solidFill>
          <a:uFillTx/>
          <a:latin typeface="Trebuchet MS"/>
          <a:ea typeface="Trebuchet MS"/>
          <a:cs typeface="Trebuchet MS"/>
          <a:sym typeface="Trebuchet MS"/>
        </a:defRPr>
      </a:lvl1pPr>
      <a:lvl2pPr marL="842962" marR="0" indent="-500062" algn="l" defTabSz="685800" rtl="0" latinLnBrk="0">
        <a:lnSpc>
          <a:spcPts val="4800"/>
        </a:lnSpc>
        <a:spcBef>
          <a:spcPts val="3000"/>
        </a:spcBef>
        <a:spcAft>
          <a:spcPts val="0"/>
        </a:spcAft>
        <a:buClrTx/>
        <a:buSzPct val="100000"/>
        <a:buFontTx/>
        <a:buChar char="–"/>
        <a:tabLst/>
        <a:defRPr b="0" baseline="0" cap="none" i="0" spc="0" strike="noStrike" sz="2800" u="none">
          <a:solidFill>
            <a:srgbClr val="464547"/>
          </a:solidFill>
          <a:uFillTx/>
          <a:latin typeface="Trebuchet MS"/>
          <a:ea typeface="Trebuchet MS"/>
          <a:cs typeface="Trebuchet MS"/>
          <a:sym typeface="Trebuchet MS"/>
        </a:defRPr>
      </a:lvl2pPr>
      <a:lvl3pPr marL="1122215" marR="0" indent="-436415" algn="l" defTabSz="685800" rtl="0" latinLnBrk="0">
        <a:lnSpc>
          <a:spcPts val="4800"/>
        </a:lnSpc>
        <a:spcBef>
          <a:spcPts val="30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800" u="none">
          <a:solidFill>
            <a:srgbClr val="464547"/>
          </a:solidFill>
          <a:uFillTx/>
          <a:latin typeface="Trebuchet MS"/>
          <a:ea typeface="Trebuchet MS"/>
          <a:cs typeface="Trebuchet MS"/>
          <a:sym typeface="Trebuchet MS"/>
        </a:defRPr>
      </a:lvl3pPr>
      <a:lvl4pPr marL="1508760" marR="0" indent="-480060" algn="l" defTabSz="685800" rtl="0" latinLnBrk="0">
        <a:lnSpc>
          <a:spcPts val="4800"/>
        </a:lnSpc>
        <a:spcBef>
          <a:spcPts val="3000"/>
        </a:spcBef>
        <a:spcAft>
          <a:spcPts val="0"/>
        </a:spcAft>
        <a:buClrTx/>
        <a:buSzPct val="100000"/>
        <a:buFontTx/>
        <a:buChar char="–"/>
        <a:tabLst/>
        <a:defRPr b="0" baseline="0" cap="none" i="0" spc="0" strike="noStrike" sz="2800" u="none">
          <a:solidFill>
            <a:srgbClr val="464547"/>
          </a:solidFill>
          <a:uFillTx/>
          <a:latin typeface="Trebuchet MS"/>
          <a:ea typeface="Trebuchet MS"/>
          <a:cs typeface="Trebuchet MS"/>
          <a:sym typeface="Trebuchet MS"/>
        </a:defRPr>
      </a:lvl4pPr>
      <a:lvl5pPr marL="1971673" marR="0" indent="-600074" algn="l" defTabSz="685800" rtl="0" latinLnBrk="0">
        <a:lnSpc>
          <a:spcPts val="4800"/>
        </a:lnSpc>
        <a:spcBef>
          <a:spcPts val="3000"/>
        </a:spcBef>
        <a:spcAft>
          <a:spcPts val="0"/>
        </a:spcAft>
        <a:buClrTx/>
        <a:buSzPct val="100000"/>
        <a:buFontTx/>
        <a:buChar char="»"/>
        <a:tabLst/>
        <a:defRPr b="0" baseline="0" cap="none" i="0" spc="0" strike="noStrike" sz="2800" u="none">
          <a:solidFill>
            <a:srgbClr val="464547"/>
          </a:solidFill>
          <a:uFillTx/>
          <a:latin typeface="Trebuchet MS"/>
          <a:ea typeface="Trebuchet MS"/>
          <a:cs typeface="Trebuchet MS"/>
          <a:sym typeface="Trebuchet MS"/>
        </a:defRPr>
      </a:lvl5pPr>
      <a:lvl6pPr marL="2034540" marR="0" indent="-320040" algn="l" defTabSz="685800" rtl="0" latinLnBrk="0">
        <a:lnSpc>
          <a:spcPts val="4800"/>
        </a:lnSpc>
        <a:spcBef>
          <a:spcPts val="30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800" u="none">
          <a:solidFill>
            <a:srgbClr val="464547"/>
          </a:solidFill>
          <a:uFillTx/>
          <a:latin typeface="Trebuchet MS"/>
          <a:ea typeface="Trebuchet MS"/>
          <a:cs typeface="Trebuchet MS"/>
          <a:sym typeface="Trebuchet MS"/>
        </a:defRPr>
      </a:lvl6pPr>
      <a:lvl7pPr marL="2377440" marR="0" indent="-320040" algn="l" defTabSz="685800" rtl="0" latinLnBrk="0">
        <a:lnSpc>
          <a:spcPts val="4800"/>
        </a:lnSpc>
        <a:spcBef>
          <a:spcPts val="30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800" u="none">
          <a:solidFill>
            <a:srgbClr val="464547"/>
          </a:solidFill>
          <a:uFillTx/>
          <a:latin typeface="Trebuchet MS"/>
          <a:ea typeface="Trebuchet MS"/>
          <a:cs typeface="Trebuchet MS"/>
          <a:sym typeface="Trebuchet MS"/>
        </a:defRPr>
      </a:lvl7pPr>
      <a:lvl8pPr marL="2720340" marR="0" indent="-320040" algn="l" defTabSz="685800" rtl="0" latinLnBrk="0">
        <a:lnSpc>
          <a:spcPts val="4800"/>
        </a:lnSpc>
        <a:spcBef>
          <a:spcPts val="30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800" u="none">
          <a:solidFill>
            <a:srgbClr val="464547"/>
          </a:solidFill>
          <a:uFillTx/>
          <a:latin typeface="Trebuchet MS"/>
          <a:ea typeface="Trebuchet MS"/>
          <a:cs typeface="Trebuchet MS"/>
          <a:sym typeface="Trebuchet MS"/>
        </a:defRPr>
      </a:lvl8pPr>
      <a:lvl9pPr marL="3063240" marR="0" indent="-320040" algn="l" defTabSz="685800" rtl="0" latinLnBrk="0">
        <a:lnSpc>
          <a:spcPts val="4800"/>
        </a:lnSpc>
        <a:spcBef>
          <a:spcPts val="30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800" u="none">
          <a:solidFill>
            <a:srgbClr val="464547"/>
          </a:solidFill>
          <a:uFillTx/>
          <a:latin typeface="Trebuchet MS"/>
          <a:ea typeface="Trebuchet MS"/>
          <a:cs typeface="Trebuchet MS"/>
          <a:sym typeface="Trebuchet MS"/>
        </a:defRPr>
      </a:lvl9pPr>
    </p:bodyStyle>
    <p:otherStyle>
      <a:lvl1pPr marL="0" marR="0" indent="0" algn="r" defTabSz="13716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Trebuchet MS"/>
        </a:defRPr>
      </a:lvl1pPr>
      <a:lvl2pPr marL="0" marR="0" indent="0" algn="r" defTabSz="13716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Trebuchet MS"/>
        </a:defRPr>
      </a:lvl2pPr>
      <a:lvl3pPr marL="0" marR="0" indent="0" algn="r" defTabSz="13716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Trebuchet MS"/>
        </a:defRPr>
      </a:lvl3pPr>
      <a:lvl4pPr marL="0" marR="0" indent="0" algn="r" defTabSz="13716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Trebuchet MS"/>
        </a:defRPr>
      </a:lvl4pPr>
      <a:lvl5pPr marL="0" marR="0" indent="0" algn="r" defTabSz="13716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Trebuchet MS"/>
        </a:defRPr>
      </a:lvl5pPr>
      <a:lvl6pPr marL="0" marR="0" indent="0" algn="r" defTabSz="13716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Trebuchet MS"/>
        </a:defRPr>
      </a:lvl6pPr>
      <a:lvl7pPr marL="0" marR="0" indent="0" algn="r" defTabSz="13716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Trebuchet MS"/>
        </a:defRPr>
      </a:lvl7pPr>
      <a:lvl8pPr marL="0" marR="0" indent="0" algn="r" defTabSz="13716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Trebuchet MS"/>
        </a:defRPr>
      </a:lvl8pPr>
      <a:lvl9pPr marL="0" marR="0" indent="0" algn="r" defTabSz="13716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Trebuchet MS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Relationship Id="rId3" Type="http://schemas.openxmlformats.org/officeDocument/2006/relationships/image" Target="../media/image4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2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5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tif"/><Relationship Id="rId3" Type="http://schemas.openxmlformats.org/officeDocument/2006/relationships/hyperlink" Target="https://github.com/zalmoxisus/redux-devtools-extension#usage" TargetMode="External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css3generator.com/" TargetMode="External"/><Relationship Id="rId3" Type="http://schemas.openxmlformats.org/officeDocument/2006/relationships/image" Target="../media/image26.png"/><Relationship Id="rId4" Type="http://schemas.openxmlformats.org/officeDocument/2006/relationships/image" Target="../media/image27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8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9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0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1.pn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2.pn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8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9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0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1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abstract_lanes_5k-5120x2880.jpg" descr="abstract_lanes_5k-5120x2880.jpg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289" t="0" r="289" b="0"/>
          <a:stretch>
            <a:fillRect/>
          </a:stretch>
        </p:blipFill>
        <p:spPr>
          <a:xfrm>
            <a:off x="-5954" y="-43265"/>
            <a:ext cx="24395720" cy="13802588"/>
          </a:xfrm>
          <a:prstGeom prst="rect">
            <a:avLst/>
          </a:prstGeom>
        </p:spPr>
      </p:pic>
      <p:sp>
        <p:nvSpPr>
          <p:cNvPr id="232" name="Text Placeholder 2"/>
          <p:cNvSpPr txBox="1"/>
          <p:nvPr>
            <p:ph type="body" sz="half" idx="1"/>
          </p:nvPr>
        </p:nvSpPr>
        <p:spPr>
          <a:xfrm>
            <a:off x="1190030" y="6637698"/>
            <a:ext cx="18580079" cy="4069031"/>
          </a:xfrm>
          <a:prstGeom prst="rect">
            <a:avLst/>
          </a:prstGeom>
        </p:spPr>
        <p:txBody>
          <a:bodyPr/>
          <a:lstStyle/>
          <a:p>
            <a:pPr defTabSz="380617">
              <a:defRPr spc="-800" sz="12000"/>
            </a:pPr>
            <a:r>
              <a:t>Trick and Tools </a:t>
            </a:r>
            <a:br/>
            <a:r>
              <a:t>of HTM/CSS</a:t>
            </a:r>
          </a:p>
        </p:txBody>
      </p:sp>
      <p:sp>
        <p:nvSpPr>
          <p:cNvPr id="233" name="Text Placeholder 3"/>
          <p:cNvSpPr/>
          <p:nvPr>
            <p:ph type="body" idx="22"/>
          </p:nvPr>
        </p:nvSpPr>
        <p:spPr>
          <a:xfrm>
            <a:off x="1206497" y="11041970"/>
            <a:ext cx="12976236" cy="148235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defTabSz="528062">
              <a:lnSpc>
                <a:spcPct val="100000"/>
              </a:lnSpc>
              <a:spcBef>
                <a:spcPts val="0"/>
              </a:spcBef>
              <a:defRPr sz="3600">
                <a:solidFill>
                  <a:srgbClr val="FFFFFF"/>
                </a:solidFill>
                <a:latin typeface="Arial Black"/>
                <a:ea typeface="Arial Black"/>
                <a:cs typeface="Arial Black"/>
                <a:sym typeface="Arial Black"/>
              </a:defRPr>
            </a:pPr>
            <a:r>
              <a:t>PROJECT OVERVIEW</a:t>
            </a:r>
            <a:br/>
            <a:r>
              <a:t>SHEVCHENKO ROMAN</a:t>
            </a:r>
          </a:p>
        </p:txBody>
      </p:sp>
      <p:sp>
        <p:nvSpPr>
          <p:cNvPr id="234" name="Text Placeholder 4"/>
          <p:cNvSpPr/>
          <p:nvPr>
            <p:ph type="body" idx="23"/>
          </p:nvPr>
        </p:nvSpPr>
        <p:spPr>
          <a:xfrm>
            <a:off x="1206493" y="12569972"/>
            <a:ext cx="7299333" cy="74613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lnSpc>
                <a:spcPct val="100000"/>
              </a:lnSpc>
              <a:spcBef>
                <a:spcPts val="600"/>
              </a:spcBef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DECEMBER 10, 2020</a:t>
            </a:r>
          </a:p>
        </p:txBody>
      </p:sp>
      <p:pic>
        <p:nvPicPr>
          <p:cNvPr id="235" name="Picture Placeholder 7" descr="Picture Placeholder 7"/>
          <p:cNvPicPr>
            <a:picLocks noChangeAspect="1"/>
          </p:cNvPicPr>
          <p:nvPr>
            <p:ph type="pic" idx="24"/>
          </p:nvPr>
        </p:nvPicPr>
        <p:blipFill>
          <a:blip r:embed="rId3">
            <a:extLst/>
          </a:blip>
          <a:srcRect l="0" t="192" r="0" b="192"/>
          <a:stretch>
            <a:fillRect/>
          </a:stretch>
        </p:blipFill>
        <p:spPr>
          <a:xfrm>
            <a:off x="990600" y="1122860"/>
            <a:ext cx="2743200" cy="1075335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Text Placeholder 6"/>
          <p:cNvSpPr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cap="all" sz="4000">
                <a:latin typeface="Arial Black"/>
                <a:ea typeface="Arial Black"/>
                <a:cs typeface="Arial Black"/>
                <a:sym typeface="Arial Black"/>
              </a:defRPr>
            </a:lvl1pPr>
          </a:lstStyle>
          <a:p>
            <a:pPr/>
            <a:r>
              <a:t>Firefox DEVTOOLS </a:t>
            </a:r>
          </a:p>
        </p:txBody>
      </p:sp>
      <p:pic>
        <p:nvPicPr>
          <p:cNvPr id="28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92400" y="3041650"/>
            <a:ext cx="18999200" cy="76327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Text Placeholder 6"/>
          <p:cNvSpPr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cap="all" sz="4000">
                <a:latin typeface="Arial Black"/>
                <a:ea typeface="Arial Black"/>
                <a:cs typeface="Arial Black"/>
                <a:sym typeface="Arial Black"/>
              </a:defRPr>
            </a:lvl1pPr>
          </a:lstStyle>
          <a:p>
            <a:pPr/>
            <a:r>
              <a:t>Chrome extensions </a:t>
            </a:r>
          </a:p>
        </p:txBody>
      </p:sp>
      <p:pic>
        <p:nvPicPr>
          <p:cNvPr id="285" name="Screenshot 2020-12-20 at 20.31.16.png" descr="Screenshot 2020-12-20 at 20.31.16.png"/>
          <p:cNvPicPr>
            <a:picLocks noChangeAspect="1"/>
          </p:cNvPicPr>
          <p:nvPr/>
        </p:nvPicPr>
        <p:blipFill>
          <a:blip r:embed="rId2">
            <a:extLst/>
          </a:blip>
          <a:srcRect l="0" t="2523" r="0" b="5820"/>
          <a:stretch>
            <a:fillRect/>
          </a:stretch>
        </p:blipFill>
        <p:spPr>
          <a:xfrm>
            <a:off x="721844" y="1944990"/>
            <a:ext cx="12518422" cy="10798419"/>
          </a:xfrm>
          <a:prstGeom prst="rect">
            <a:avLst/>
          </a:prstGeom>
          <a:ln w="12700">
            <a:miter lim="400000"/>
          </a:ln>
        </p:spPr>
      </p:pic>
      <p:pic>
        <p:nvPicPr>
          <p:cNvPr id="286" name="Screenshot 2020-12-20 at 20.32.32.png" descr="Screenshot 2020-12-20 at 20.32.32.png"/>
          <p:cNvPicPr>
            <a:picLocks noChangeAspect="1"/>
          </p:cNvPicPr>
          <p:nvPr/>
        </p:nvPicPr>
        <p:blipFill>
          <a:blip r:embed="rId3">
            <a:extLst/>
          </a:blip>
          <a:srcRect l="1301" t="0" r="0" b="0"/>
          <a:stretch>
            <a:fillRect/>
          </a:stretch>
        </p:blipFill>
        <p:spPr>
          <a:xfrm>
            <a:off x="13711485" y="2237630"/>
            <a:ext cx="7570987" cy="5461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Text Placeholder 6"/>
          <p:cNvSpPr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cap="all" sz="4000">
                <a:latin typeface="Arial Black"/>
                <a:ea typeface="Arial Black"/>
                <a:cs typeface="Arial Black"/>
                <a:sym typeface="Arial Black"/>
              </a:defRPr>
            </a:lvl1pPr>
          </a:lstStyle>
          <a:p>
            <a:pPr/>
            <a:r>
              <a:t>Chrome extensions </a:t>
            </a:r>
          </a:p>
        </p:txBody>
      </p:sp>
      <p:pic>
        <p:nvPicPr>
          <p:cNvPr id="28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55277" y="2598823"/>
            <a:ext cx="22473446" cy="622846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Text Placeholder 6"/>
          <p:cNvSpPr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cap="all" sz="4000">
                <a:latin typeface="Arial Black"/>
                <a:ea typeface="Arial Black"/>
                <a:cs typeface="Arial Black"/>
                <a:sym typeface="Arial Black"/>
              </a:defRPr>
            </a:lvl1pPr>
          </a:lstStyle>
          <a:p>
            <a:pPr/>
            <a:r>
              <a:t>Chrome extensions </a:t>
            </a:r>
          </a:p>
        </p:txBody>
      </p:sp>
      <p:pic>
        <p:nvPicPr>
          <p:cNvPr id="29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415128" y="2088261"/>
            <a:ext cx="14453880" cy="8818977"/>
          </a:xfrm>
          <a:prstGeom prst="rect">
            <a:avLst/>
          </a:prstGeom>
          <a:ln w="12700">
            <a:miter lim="400000"/>
          </a:ln>
        </p:spPr>
      </p:pic>
      <p:sp>
        <p:nvSpPr>
          <p:cNvPr id="293" name="https://github.com/zalmoxisus/redux-devtools-extension#usage">
            <a:hlinkClick r:id="rId3" invalidUrl="" action="" tgtFrame="" tooltip="" history="1" highlightClick="0" endSnd="0"/>
          </p:cNvPr>
          <p:cNvSpPr txBox="1"/>
          <p:nvPr/>
        </p:nvSpPr>
        <p:spPr>
          <a:xfrm>
            <a:off x="7799357" y="11571851"/>
            <a:ext cx="8785287" cy="529097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91436" tIns="91436" rIns="91436" bIns="91436">
            <a:spAutoFit/>
          </a:bodyPr>
          <a:lstStyle/>
          <a:p>
            <a:pPr/>
            <a:r>
              <a:t>https://github.com/zalmoxisus/redux-devtools-extension#usage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Text Placeholder 6"/>
          <p:cNvSpPr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cap="all" sz="4000">
                <a:latin typeface="Arial Black"/>
                <a:ea typeface="Arial Black"/>
                <a:cs typeface="Arial Black"/>
                <a:sym typeface="Arial Black"/>
              </a:defRPr>
            </a:lvl1pPr>
          </a:lstStyle>
          <a:p>
            <a:pPr/>
            <a:r>
              <a:t>Generators of css3</a:t>
            </a:r>
          </a:p>
        </p:txBody>
      </p:sp>
      <p:sp>
        <p:nvSpPr>
          <p:cNvPr id="296" name="https://css3generator.com/">
            <a:hlinkClick r:id="rId2" invalidUrl="" action="" tgtFrame="" tooltip="" history="1" highlightClick="0" endSnd="0"/>
          </p:cNvPr>
          <p:cNvSpPr txBox="1"/>
          <p:nvPr/>
        </p:nvSpPr>
        <p:spPr>
          <a:xfrm>
            <a:off x="10011215" y="2631052"/>
            <a:ext cx="3853570" cy="529096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91436" tIns="91436" rIns="91436" bIns="91436">
            <a:spAutoFit/>
          </a:bodyPr>
          <a:lstStyle/>
          <a:p>
            <a:pPr/>
            <a:r>
              <a:t>https://css3generator.com/</a:t>
            </a:r>
          </a:p>
        </p:txBody>
      </p:sp>
      <p:pic>
        <p:nvPicPr>
          <p:cNvPr id="297" name="Screenshot 2020-12-20 at 20.43.24.png" descr="Screenshot 2020-12-20 at 20.43.24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343650" y="3623419"/>
            <a:ext cx="11696700" cy="82550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00" name="Group"/>
          <p:cNvGrpSpPr/>
          <p:nvPr/>
        </p:nvGrpSpPr>
        <p:grpSpPr>
          <a:xfrm>
            <a:off x="11285983" y="10493275"/>
            <a:ext cx="9421317" cy="990651"/>
            <a:chOff x="0" y="0"/>
            <a:chExt cx="9421315" cy="990649"/>
          </a:xfrm>
        </p:grpSpPr>
        <p:pic>
          <p:nvPicPr>
            <p:cNvPr id="298" name="Screenshot 2020-12-20 at 20.44.41.png" descr="Screenshot 2020-12-20 at 20.44.41.png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3805" t="18757" r="2882" b="6238"/>
            <a:stretch>
              <a:fillRect/>
            </a:stretch>
          </p:blipFill>
          <p:spPr>
            <a:xfrm>
              <a:off x="0" y="0"/>
              <a:ext cx="9421316" cy="990650"/>
            </a:xfrm>
            <a:prstGeom prst="rect">
              <a:avLst/>
            </a:prstGeom>
            <a:ln w="50800" cap="flat">
              <a:solidFill>
                <a:srgbClr val="DDDDDD"/>
              </a:solidFill>
              <a:prstDash val="solid"/>
              <a:miter lim="400000"/>
            </a:ln>
            <a:effectLst/>
          </p:spPr>
        </p:pic>
        <p:sp>
          <p:nvSpPr>
            <p:cNvPr id="299" name="Rectangle"/>
            <p:cNvSpPr/>
            <p:nvPr/>
          </p:nvSpPr>
          <p:spPr>
            <a:xfrm>
              <a:off x="1212155" y="154937"/>
              <a:ext cx="3752057" cy="572527"/>
            </a:xfrm>
            <a:prstGeom prst="rect">
              <a:avLst/>
            </a:prstGeom>
            <a:noFill/>
            <a:ln w="50800" cap="flat">
              <a:solidFill>
                <a:schemeClr val="accent6">
                  <a:lumOff val="-8509"/>
                </a:schemeClr>
              </a:solidFill>
              <a:prstDash val="solid"/>
              <a:miter lim="400000"/>
            </a:ln>
            <a:effectLst/>
          </p:spPr>
          <p:txBody>
            <a:bodyPr wrap="square" lIns="91436" tIns="91436" rIns="91436" bIns="91436" numCol="1" anchor="ctr">
              <a:noAutofit/>
            </a:bodyPr>
            <a:lstStyle/>
            <a:p>
              <a:pPr/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4000" fill="hold"/>
                                        <p:tgtEl>
                                          <p:spTgt spid="3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4000" fill="hold"/>
                                        <p:tgtEl>
                                          <p:spTgt spid="3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00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Text Placeholder 6"/>
          <p:cNvSpPr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cap="all" sz="4000">
                <a:latin typeface="Arial Black"/>
                <a:ea typeface="Arial Black"/>
                <a:cs typeface="Arial Black"/>
                <a:sym typeface="Arial Black"/>
              </a:defRPr>
            </a:lvl1pPr>
          </a:lstStyle>
          <a:p>
            <a:pPr/>
            <a:r>
              <a:t>VERTICAL ALIGN</a:t>
            </a:r>
          </a:p>
        </p:txBody>
      </p:sp>
      <p:pic>
        <p:nvPicPr>
          <p:cNvPr id="303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1616" t="0" r="1616" b="0"/>
          <a:stretch>
            <a:fillRect/>
          </a:stretch>
        </p:blipFill>
        <p:spPr>
          <a:xfrm>
            <a:off x="6778079" y="3505200"/>
            <a:ext cx="10802443" cy="6451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Text Placeholder 6"/>
          <p:cNvSpPr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cap="all" sz="4000">
                <a:latin typeface="Arial Black"/>
                <a:ea typeface="Arial Black"/>
                <a:cs typeface="Arial Black"/>
                <a:sym typeface="Arial Black"/>
              </a:defRPr>
            </a:lvl1pPr>
          </a:lstStyle>
          <a:p>
            <a:pPr/>
            <a:r>
              <a:t>VERTICAL ALIGN</a:t>
            </a:r>
          </a:p>
        </p:txBody>
      </p:sp>
      <p:sp>
        <p:nvSpPr>
          <p:cNvPr id="306" name=".parent {…"/>
          <p:cNvSpPr txBox="1"/>
          <p:nvPr/>
        </p:nvSpPr>
        <p:spPr>
          <a:xfrm>
            <a:off x="4295587" y="3246209"/>
            <a:ext cx="7329054" cy="8374373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91436" tIns="91436" rIns="91436" bIns="91436">
            <a:spAutoFit/>
          </a:bodyPr>
          <a:lstStyle/>
          <a:p>
            <a:pPr defTabSz="914400">
              <a:defRPr sz="3600">
                <a:solidFill>
                  <a:srgbClr val="6F42C1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24292F"/>
                </a:solidFill>
              </a:rPr>
              <a:t>.</a:t>
            </a:r>
            <a:r>
              <a:t>parent </a:t>
            </a:r>
            <a:r>
              <a:rPr>
                <a:solidFill>
                  <a:srgbClr val="24292F"/>
                </a:solidFill>
              </a:rPr>
              <a:t>{</a:t>
            </a:r>
            <a:endParaRPr>
              <a:solidFill>
                <a:srgbClr val="24292F"/>
              </a:solidFill>
            </a:endParaRPr>
          </a:p>
          <a:p>
            <a:pPr defTabSz="914400">
              <a:defRPr sz="3600">
                <a:solidFill>
                  <a:srgbClr val="24292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$size: </a:t>
            </a:r>
            <a:r>
              <a:rPr>
                <a:solidFill>
                  <a:srgbClr val="015CC5"/>
                </a:solidFill>
              </a:rPr>
              <a:t>200</a:t>
            </a:r>
            <a:r>
              <a:rPr>
                <a:solidFill>
                  <a:srgbClr val="042F62"/>
                </a:solidFill>
              </a:rPr>
              <a:t>px</a:t>
            </a:r>
            <a:r>
              <a:t>;</a:t>
            </a:r>
          </a:p>
          <a:p>
            <a:pPr defTabSz="914400">
              <a:defRPr sz="3600">
                <a:solidFill>
                  <a:srgbClr val="24292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</a:t>
            </a:r>
            <a:r>
              <a:rPr>
                <a:solidFill>
                  <a:srgbClr val="015CC5"/>
                </a:solidFill>
              </a:rPr>
              <a:t>height</a:t>
            </a:r>
            <a:r>
              <a:t>: $size;</a:t>
            </a:r>
          </a:p>
          <a:p>
            <a:pPr defTabSz="914400">
              <a:defRPr sz="3600">
                <a:solidFill>
                  <a:srgbClr val="24292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</a:t>
            </a:r>
            <a:r>
              <a:rPr>
                <a:solidFill>
                  <a:srgbClr val="015CC5"/>
                </a:solidFill>
              </a:rPr>
              <a:t>width</a:t>
            </a:r>
            <a:r>
              <a:t>: $size;</a:t>
            </a:r>
          </a:p>
          <a:p>
            <a:pPr defTabSz="914400">
              <a:defRPr sz="3600">
                <a:solidFill>
                  <a:srgbClr val="042F62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24292F"/>
                </a:solidFill>
              </a:rPr>
              <a:t>  </a:t>
            </a:r>
            <a:r>
              <a:rPr>
                <a:solidFill>
                  <a:srgbClr val="015CC5"/>
                </a:solidFill>
              </a:rPr>
              <a:t>border</a:t>
            </a:r>
            <a:r>
              <a:rPr>
                <a:solidFill>
                  <a:srgbClr val="24292F"/>
                </a:solidFill>
              </a:rPr>
              <a:t>: </a:t>
            </a:r>
            <a:r>
              <a:rPr>
                <a:solidFill>
                  <a:srgbClr val="015CC5"/>
                </a:solidFill>
              </a:rPr>
              <a:t>2</a:t>
            </a:r>
            <a:r>
              <a:t>px solid black</a:t>
            </a:r>
            <a:r>
              <a:rPr>
                <a:solidFill>
                  <a:srgbClr val="24292F"/>
                </a:solidFill>
              </a:rPr>
              <a:t>;</a:t>
            </a:r>
            <a:endParaRPr>
              <a:solidFill>
                <a:srgbClr val="24292F"/>
              </a:solidFill>
            </a:endParaRPr>
          </a:p>
          <a:p>
            <a:pPr defTabSz="914400">
              <a:defRPr sz="3600">
                <a:solidFill>
                  <a:srgbClr val="015CC5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24292F"/>
                </a:solidFill>
              </a:rPr>
              <a:t>  </a:t>
            </a:r>
            <a:r>
              <a:t>box-sizing</a:t>
            </a:r>
            <a:r>
              <a:rPr>
                <a:solidFill>
                  <a:srgbClr val="24292F"/>
                </a:solidFill>
              </a:rPr>
              <a:t>: </a:t>
            </a:r>
            <a:r>
              <a:rPr>
                <a:solidFill>
                  <a:srgbClr val="042F62"/>
                </a:solidFill>
              </a:rPr>
              <a:t>border-box</a:t>
            </a:r>
            <a:r>
              <a:rPr>
                <a:solidFill>
                  <a:srgbClr val="24292F"/>
                </a:solidFill>
              </a:rPr>
              <a:t>;</a:t>
            </a:r>
            <a:endParaRPr>
              <a:solidFill>
                <a:srgbClr val="24292F"/>
              </a:solidFill>
            </a:endParaRPr>
          </a:p>
          <a:p>
            <a:pPr defTabSz="914400">
              <a:defRPr sz="3600">
                <a:solidFill>
                  <a:srgbClr val="015CC5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24292F"/>
                </a:solidFill>
              </a:rPr>
              <a:t>}</a:t>
            </a:r>
            <a:endParaRPr>
              <a:solidFill>
                <a:srgbClr val="24292F"/>
              </a:solidFill>
            </a:endParaRPr>
          </a:p>
          <a:p>
            <a:pPr defTabSz="914400">
              <a:defRPr sz="3600">
                <a:solidFill>
                  <a:srgbClr val="015CC5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>
              <a:solidFill>
                <a:srgbClr val="24292F"/>
              </a:solidFill>
            </a:endParaRPr>
          </a:p>
          <a:p>
            <a:pPr defTabSz="914400">
              <a:defRPr sz="3600">
                <a:solidFill>
                  <a:srgbClr val="6F42C1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24292F"/>
                </a:solidFill>
              </a:rPr>
              <a:t>.</a:t>
            </a:r>
            <a:r>
              <a:t>child </a:t>
            </a:r>
            <a:r>
              <a:rPr>
                <a:solidFill>
                  <a:srgbClr val="24292F"/>
                </a:solidFill>
              </a:rPr>
              <a:t>{</a:t>
            </a:r>
            <a:endParaRPr>
              <a:solidFill>
                <a:srgbClr val="24292F"/>
              </a:solidFill>
            </a:endParaRPr>
          </a:p>
          <a:p>
            <a:pPr defTabSz="914400">
              <a:defRPr sz="3600">
                <a:solidFill>
                  <a:srgbClr val="015CC5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24292F"/>
                </a:solidFill>
              </a:rPr>
              <a:t>  </a:t>
            </a:r>
            <a:r>
              <a:t>height</a:t>
            </a:r>
            <a:r>
              <a:rPr>
                <a:solidFill>
                  <a:srgbClr val="24292F"/>
                </a:solidFill>
              </a:rPr>
              <a:t>: </a:t>
            </a:r>
            <a:r>
              <a:t>100</a:t>
            </a:r>
            <a:r>
              <a:rPr>
                <a:solidFill>
                  <a:srgbClr val="042F62"/>
                </a:solidFill>
              </a:rPr>
              <a:t>px</a:t>
            </a:r>
            <a:r>
              <a:rPr>
                <a:solidFill>
                  <a:srgbClr val="24292F"/>
                </a:solidFill>
              </a:rPr>
              <a:t>;</a:t>
            </a:r>
            <a:endParaRPr>
              <a:solidFill>
                <a:srgbClr val="24292F"/>
              </a:solidFill>
            </a:endParaRPr>
          </a:p>
          <a:p>
            <a:pPr defTabSz="914400">
              <a:defRPr sz="3600">
                <a:solidFill>
                  <a:srgbClr val="015CC5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24292F"/>
                </a:solidFill>
              </a:rPr>
              <a:t>  </a:t>
            </a:r>
            <a:r>
              <a:t>width</a:t>
            </a:r>
            <a:r>
              <a:rPr>
                <a:solidFill>
                  <a:srgbClr val="24292F"/>
                </a:solidFill>
              </a:rPr>
              <a:t>: </a:t>
            </a:r>
            <a:r>
              <a:t>100</a:t>
            </a:r>
            <a:r>
              <a:rPr>
                <a:solidFill>
                  <a:srgbClr val="042F62"/>
                </a:solidFill>
              </a:rPr>
              <a:t>px</a:t>
            </a:r>
            <a:r>
              <a:rPr>
                <a:solidFill>
                  <a:srgbClr val="24292F"/>
                </a:solidFill>
              </a:rPr>
              <a:t>;</a:t>
            </a:r>
            <a:endParaRPr>
              <a:solidFill>
                <a:srgbClr val="24292F"/>
              </a:solidFill>
            </a:endParaRPr>
          </a:p>
          <a:p>
            <a:pPr defTabSz="914400">
              <a:defRPr sz="3600">
                <a:solidFill>
                  <a:srgbClr val="015CC5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24292F"/>
                </a:solidFill>
              </a:rPr>
              <a:t>  </a:t>
            </a:r>
            <a:r>
              <a:t>background</a:t>
            </a:r>
            <a:r>
              <a:rPr>
                <a:solidFill>
                  <a:srgbClr val="24292F"/>
                </a:solidFill>
              </a:rPr>
              <a:t>: </a:t>
            </a:r>
            <a:r>
              <a:rPr>
                <a:solidFill>
                  <a:srgbClr val="042F62"/>
                </a:solidFill>
              </a:rPr>
              <a:t>lightpink</a:t>
            </a:r>
            <a:r>
              <a:rPr>
                <a:solidFill>
                  <a:srgbClr val="24292F"/>
                </a:solidFill>
              </a:rPr>
              <a:t>;</a:t>
            </a:r>
            <a:endParaRPr>
              <a:solidFill>
                <a:srgbClr val="24292F"/>
              </a:solidFill>
            </a:endParaRPr>
          </a:p>
          <a:p>
            <a:pPr defTabSz="914400">
              <a:defRPr sz="3600">
                <a:solidFill>
                  <a:srgbClr val="24292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}</a:t>
            </a:r>
          </a:p>
          <a:p>
            <a:pPr defTabSz="914400">
              <a:defRPr sz="3600">
                <a:solidFill>
                  <a:srgbClr val="24292F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</p:txBody>
      </p:sp>
      <p:pic>
        <p:nvPicPr>
          <p:cNvPr id="307" name="Screenshot 2020-12-20 at 23.47.24.png" descr="Screenshot 2020-12-20 at 23.47.2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441898" y="3687223"/>
            <a:ext cx="6016279" cy="607276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Text Placeholder 6"/>
          <p:cNvSpPr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cap="all" sz="4000">
                <a:latin typeface="Arial Black"/>
                <a:ea typeface="Arial Black"/>
                <a:cs typeface="Arial Black"/>
                <a:sym typeface="Arial Black"/>
              </a:defRPr>
            </a:lvl1pPr>
          </a:lstStyle>
          <a:p>
            <a:pPr/>
            <a:r>
              <a:t>VERTICAL ALIGN - flex</a:t>
            </a:r>
          </a:p>
        </p:txBody>
      </p:sp>
      <p:sp>
        <p:nvSpPr>
          <p:cNvPr id="310" name=".flex {…"/>
          <p:cNvSpPr txBox="1"/>
          <p:nvPr/>
        </p:nvSpPr>
        <p:spPr>
          <a:xfrm>
            <a:off x="7902616" y="5305272"/>
            <a:ext cx="8121663" cy="3230873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91436" tIns="91436" rIns="91436" bIns="91436">
            <a:spAutoFit/>
          </a:bodyPr>
          <a:lstStyle/>
          <a:p>
            <a:pPr defTabSz="914400">
              <a:defRPr sz="4000">
                <a:solidFill>
                  <a:srgbClr val="6F42C1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24292F"/>
                </a:solidFill>
              </a:rPr>
              <a:t>.</a:t>
            </a:r>
            <a:r>
              <a:t>flex </a:t>
            </a:r>
            <a:r>
              <a:rPr>
                <a:solidFill>
                  <a:srgbClr val="24292F"/>
                </a:solidFill>
              </a:rPr>
              <a:t>{</a:t>
            </a:r>
            <a:endParaRPr>
              <a:solidFill>
                <a:srgbClr val="24292F"/>
              </a:solidFill>
            </a:endParaRPr>
          </a:p>
          <a:p>
            <a:pPr defTabSz="914400">
              <a:defRPr sz="4000">
                <a:solidFill>
                  <a:srgbClr val="015CC5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24292F"/>
                </a:solidFill>
              </a:rPr>
              <a:t>  </a:t>
            </a:r>
            <a:r>
              <a:t>display</a:t>
            </a:r>
            <a:r>
              <a:rPr>
                <a:solidFill>
                  <a:srgbClr val="24292F"/>
                </a:solidFill>
              </a:rPr>
              <a:t>: </a:t>
            </a:r>
            <a:r>
              <a:rPr>
                <a:solidFill>
                  <a:srgbClr val="042F62"/>
                </a:solidFill>
              </a:rPr>
              <a:t>flex</a:t>
            </a:r>
            <a:r>
              <a:rPr>
                <a:solidFill>
                  <a:srgbClr val="24292F"/>
                </a:solidFill>
              </a:rPr>
              <a:t>;</a:t>
            </a:r>
            <a:endParaRPr>
              <a:solidFill>
                <a:srgbClr val="24292F"/>
              </a:solidFill>
            </a:endParaRPr>
          </a:p>
          <a:p>
            <a:pPr defTabSz="914400">
              <a:defRPr sz="4000">
                <a:solidFill>
                  <a:srgbClr val="015CC5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24292F"/>
                </a:solidFill>
              </a:rPr>
              <a:t>  </a:t>
            </a:r>
            <a:r>
              <a:t>align-items</a:t>
            </a:r>
            <a:r>
              <a:rPr>
                <a:solidFill>
                  <a:srgbClr val="24292F"/>
                </a:solidFill>
              </a:rPr>
              <a:t>: </a:t>
            </a:r>
            <a:r>
              <a:rPr>
                <a:solidFill>
                  <a:srgbClr val="042F62"/>
                </a:solidFill>
              </a:rPr>
              <a:t>center</a:t>
            </a:r>
            <a:r>
              <a:rPr>
                <a:solidFill>
                  <a:srgbClr val="24292F"/>
                </a:solidFill>
              </a:rPr>
              <a:t>;</a:t>
            </a:r>
            <a:endParaRPr>
              <a:solidFill>
                <a:srgbClr val="24292F"/>
              </a:solidFill>
            </a:endParaRPr>
          </a:p>
          <a:p>
            <a:pPr defTabSz="914400">
              <a:defRPr sz="4000">
                <a:solidFill>
                  <a:srgbClr val="015CC5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24292F"/>
                </a:solidFill>
              </a:rPr>
              <a:t>  </a:t>
            </a:r>
            <a:r>
              <a:t>justify-content</a:t>
            </a:r>
            <a:r>
              <a:rPr>
                <a:solidFill>
                  <a:srgbClr val="24292F"/>
                </a:solidFill>
              </a:rPr>
              <a:t>: </a:t>
            </a:r>
            <a:r>
              <a:rPr>
                <a:solidFill>
                  <a:srgbClr val="042F62"/>
                </a:solidFill>
              </a:rPr>
              <a:t>center</a:t>
            </a:r>
            <a:r>
              <a:rPr>
                <a:solidFill>
                  <a:srgbClr val="24292F"/>
                </a:solidFill>
              </a:rPr>
              <a:t>;</a:t>
            </a:r>
            <a:endParaRPr>
              <a:solidFill>
                <a:srgbClr val="24292F"/>
              </a:solidFill>
            </a:endParaRPr>
          </a:p>
          <a:p>
            <a:pPr defTabSz="914400">
              <a:defRPr sz="4000">
                <a:solidFill>
                  <a:srgbClr val="24292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}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Text Placeholder 6"/>
          <p:cNvSpPr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cap="all" sz="4000">
                <a:latin typeface="Arial Black"/>
                <a:ea typeface="Arial Black"/>
                <a:cs typeface="Arial Black"/>
                <a:sym typeface="Arial Black"/>
              </a:defRPr>
            </a:lvl1pPr>
          </a:lstStyle>
          <a:p>
            <a:pPr/>
            <a:r>
              <a:t>VERTICAL ALIGN - margin</a:t>
            </a:r>
          </a:p>
        </p:txBody>
      </p:sp>
      <p:sp>
        <p:nvSpPr>
          <p:cNvPr id="313" name=".margin {…"/>
          <p:cNvSpPr txBox="1"/>
          <p:nvPr/>
        </p:nvSpPr>
        <p:spPr>
          <a:xfrm>
            <a:off x="3536896" y="2968926"/>
            <a:ext cx="12999256" cy="5059673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91436" tIns="91436" rIns="91436" bIns="91436">
            <a:spAutoFit/>
          </a:bodyPr>
          <a:lstStyle/>
          <a:p>
            <a:pPr defTabSz="914400">
              <a:defRPr sz="4000">
                <a:solidFill>
                  <a:srgbClr val="6F42C1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24292F"/>
                </a:solidFill>
              </a:rPr>
              <a:t>.</a:t>
            </a:r>
            <a:r>
              <a:t>margin </a:t>
            </a:r>
            <a:r>
              <a:rPr>
                <a:solidFill>
                  <a:srgbClr val="24292F"/>
                </a:solidFill>
              </a:rPr>
              <a:t>{</a:t>
            </a:r>
            <a:endParaRPr>
              <a:solidFill>
                <a:srgbClr val="24292F"/>
              </a:solidFill>
            </a:endParaRPr>
          </a:p>
          <a:p>
            <a:pPr defTabSz="914400">
              <a:defRPr sz="4000">
                <a:solidFill>
                  <a:srgbClr val="6A737D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24292F"/>
                </a:solidFill>
              </a:rPr>
              <a:t>  </a:t>
            </a:r>
            <a:r>
              <a:t>// We know HEIGHT of parent and of child</a:t>
            </a:r>
          </a:p>
          <a:p>
            <a:pPr defTabSz="914400">
              <a:defRPr sz="4000">
                <a:solidFill>
                  <a:srgbClr val="6F42C1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6A737D"/>
                </a:solidFill>
              </a:rPr>
              <a:t>  </a:t>
            </a:r>
            <a:r>
              <a:rPr>
                <a:solidFill>
                  <a:srgbClr val="24292F"/>
                </a:solidFill>
              </a:rPr>
              <a:t>.</a:t>
            </a:r>
            <a:r>
              <a:t>child </a:t>
            </a:r>
            <a:r>
              <a:rPr>
                <a:solidFill>
                  <a:srgbClr val="24292F"/>
                </a:solidFill>
              </a:rPr>
              <a:t>{</a:t>
            </a:r>
            <a:endParaRPr>
              <a:solidFill>
                <a:srgbClr val="24292F"/>
              </a:solidFill>
            </a:endParaRPr>
          </a:p>
          <a:p>
            <a:pPr defTabSz="914400">
              <a:defRPr sz="4000">
                <a:solidFill>
                  <a:srgbClr val="24292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</a:t>
            </a:r>
            <a:r>
              <a:rPr>
                <a:solidFill>
                  <a:srgbClr val="015CC5"/>
                </a:solidFill>
              </a:rPr>
              <a:t>height</a:t>
            </a:r>
            <a:r>
              <a:t>: $size</a:t>
            </a:r>
            <a:r>
              <a:rPr>
                <a:solidFill>
                  <a:srgbClr val="D73B49"/>
                </a:solidFill>
              </a:rPr>
              <a:t>/</a:t>
            </a:r>
            <a:r>
              <a:rPr>
                <a:solidFill>
                  <a:srgbClr val="015CC5"/>
                </a:solidFill>
              </a:rPr>
              <a:t>2</a:t>
            </a:r>
            <a:r>
              <a:t>;</a:t>
            </a:r>
          </a:p>
          <a:p>
            <a:pPr defTabSz="914400">
              <a:defRPr sz="4000">
                <a:solidFill>
                  <a:srgbClr val="015CC5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24292F"/>
                </a:solidFill>
              </a:rPr>
              <a:t>    </a:t>
            </a:r>
            <a:r>
              <a:t>margin</a:t>
            </a:r>
            <a:r>
              <a:rPr>
                <a:solidFill>
                  <a:srgbClr val="24292F"/>
                </a:solidFill>
              </a:rPr>
              <a:t>: </a:t>
            </a:r>
            <a:r>
              <a:t>$size</a:t>
            </a:r>
            <a:r>
              <a:rPr>
                <a:solidFill>
                  <a:srgbClr val="D73B49"/>
                </a:solidFill>
              </a:rPr>
              <a:t>/</a:t>
            </a:r>
            <a:r>
              <a:t>2/2</a:t>
            </a:r>
            <a:r>
              <a:rPr>
                <a:solidFill>
                  <a:srgbClr val="24292F"/>
                </a:solidFill>
              </a:rPr>
              <a:t>;</a:t>
            </a:r>
            <a:endParaRPr>
              <a:solidFill>
                <a:srgbClr val="24292F"/>
              </a:solidFill>
            </a:endParaRPr>
          </a:p>
          <a:p>
            <a:pPr defTabSz="914400">
              <a:defRPr sz="4000">
                <a:solidFill>
                  <a:srgbClr val="24292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}</a:t>
            </a:r>
          </a:p>
          <a:p>
            <a:pPr defTabSz="914400">
              <a:defRPr sz="4000">
                <a:solidFill>
                  <a:srgbClr val="24292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}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Text Placeholder 6"/>
          <p:cNvSpPr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cap="all" sz="4000">
                <a:latin typeface="Arial Black"/>
                <a:ea typeface="Arial Black"/>
                <a:cs typeface="Arial Black"/>
                <a:sym typeface="Arial Black"/>
              </a:defRPr>
            </a:lvl1pPr>
          </a:lstStyle>
          <a:p>
            <a:pPr/>
            <a:r>
              <a:t>VERTICAL ALIGN - line-height</a:t>
            </a:r>
          </a:p>
        </p:txBody>
      </p:sp>
      <p:sp>
        <p:nvSpPr>
          <p:cNvPr id="316" name=".line-height {…"/>
          <p:cNvSpPr txBox="1"/>
          <p:nvPr/>
        </p:nvSpPr>
        <p:spPr>
          <a:xfrm>
            <a:off x="1876894" y="3111770"/>
            <a:ext cx="7511964" cy="9326873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91436" tIns="91436" rIns="91436" bIns="91436">
            <a:spAutoFit/>
          </a:bodyPr>
          <a:lstStyle/>
          <a:p>
            <a:pPr defTabSz="914400">
              <a:defRPr sz="4000">
                <a:solidFill>
                  <a:srgbClr val="6F42C1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24292F"/>
                </a:solidFill>
              </a:rPr>
              <a:t>.</a:t>
            </a:r>
            <a:r>
              <a:t>line-height </a:t>
            </a:r>
            <a:r>
              <a:rPr>
                <a:solidFill>
                  <a:srgbClr val="24292F"/>
                </a:solidFill>
              </a:rPr>
              <a:t>{</a:t>
            </a:r>
            <a:endParaRPr>
              <a:solidFill>
                <a:srgbClr val="24292F"/>
              </a:solidFill>
            </a:endParaRPr>
          </a:p>
          <a:p>
            <a:pPr defTabSz="914400">
              <a:defRPr sz="4000">
                <a:solidFill>
                  <a:srgbClr val="015CC5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24292F"/>
                </a:solidFill>
              </a:rPr>
              <a:t>  </a:t>
            </a:r>
            <a:r>
              <a:t>line-height</a:t>
            </a:r>
            <a:r>
              <a:rPr>
                <a:solidFill>
                  <a:srgbClr val="24292F"/>
                </a:solidFill>
              </a:rPr>
              <a:t>: $size;</a:t>
            </a:r>
            <a:endParaRPr>
              <a:solidFill>
                <a:srgbClr val="24292F"/>
              </a:solidFill>
            </a:endParaRPr>
          </a:p>
          <a:p>
            <a:pPr defTabSz="914400">
              <a:defRPr sz="4000">
                <a:solidFill>
                  <a:srgbClr val="24292F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defTabSz="914400">
              <a:defRPr sz="4000">
                <a:solidFill>
                  <a:srgbClr val="6A737D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24292F"/>
                </a:solidFill>
              </a:rPr>
              <a:t>  </a:t>
            </a:r>
            <a:r>
              <a:t>// optional</a:t>
            </a:r>
          </a:p>
          <a:p>
            <a:pPr defTabSz="914400">
              <a:defRPr sz="4000">
                <a:solidFill>
                  <a:srgbClr val="015CC5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6A737D"/>
                </a:solidFill>
              </a:rPr>
              <a:t>  </a:t>
            </a:r>
            <a:r>
              <a:t>text-align</a:t>
            </a:r>
            <a:r>
              <a:rPr>
                <a:solidFill>
                  <a:srgbClr val="24292F"/>
                </a:solidFill>
              </a:rPr>
              <a:t>: </a:t>
            </a:r>
            <a:r>
              <a:rPr>
                <a:solidFill>
                  <a:srgbClr val="042F62"/>
                </a:solidFill>
              </a:rPr>
              <a:t>center</a:t>
            </a:r>
            <a:r>
              <a:rPr>
                <a:solidFill>
                  <a:srgbClr val="24292F"/>
                </a:solidFill>
              </a:rPr>
              <a:t>;</a:t>
            </a:r>
            <a:endParaRPr>
              <a:solidFill>
                <a:srgbClr val="24292F"/>
              </a:solidFill>
            </a:endParaRPr>
          </a:p>
          <a:p>
            <a:pPr defTabSz="914400">
              <a:defRPr sz="4000">
                <a:solidFill>
                  <a:srgbClr val="24292F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defTabSz="914400">
              <a:defRPr sz="4000">
                <a:solidFill>
                  <a:srgbClr val="6F42C1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24292F"/>
                </a:solidFill>
              </a:rPr>
              <a:t>  .</a:t>
            </a:r>
            <a:r>
              <a:t>child </a:t>
            </a:r>
            <a:r>
              <a:rPr>
                <a:solidFill>
                  <a:srgbClr val="24292F"/>
                </a:solidFill>
              </a:rPr>
              <a:t>{</a:t>
            </a:r>
            <a:endParaRPr>
              <a:solidFill>
                <a:srgbClr val="24292F"/>
              </a:solidFill>
            </a:endParaRPr>
          </a:p>
          <a:p>
            <a:pPr defTabSz="914400">
              <a:defRPr sz="4000">
                <a:solidFill>
                  <a:srgbClr val="015CC5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24292F"/>
                </a:solidFill>
              </a:rPr>
              <a:t>    </a:t>
            </a:r>
            <a:r>
              <a:t>white-space</a:t>
            </a:r>
            <a:r>
              <a:rPr>
                <a:solidFill>
                  <a:srgbClr val="24292F"/>
                </a:solidFill>
              </a:rPr>
              <a:t>: </a:t>
            </a:r>
            <a:r>
              <a:rPr>
                <a:solidFill>
                  <a:srgbClr val="042F62"/>
                </a:solidFill>
              </a:rPr>
              <a:t>nowrap</a:t>
            </a:r>
            <a:r>
              <a:rPr>
                <a:solidFill>
                  <a:srgbClr val="24292F"/>
                </a:solidFill>
              </a:rPr>
              <a:t>;</a:t>
            </a:r>
            <a:endParaRPr>
              <a:solidFill>
                <a:srgbClr val="24292F"/>
              </a:solidFill>
            </a:endParaRPr>
          </a:p>
          <a:p>
            <a:pPr defTabSz="914400">
              <a:defRPr sz="4000">
                <a:solidFill>
                  <a:srgbClr val="015CC5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24292F"/>
                </a:solidFill>
              </a:rPr>
              <a:t>    </a:t>
            </a:r>
            <a:r>
              <a:t>overflow</a:t>
            </a:r>
            <a:r>
              <a:rPr>
                <a:solidFill>
                  <a:srgbClr val="24292F"/>
                </a:solidFill>
              </a:rPr>
              <a:t>: </a:t>
            </a:r>
            <a:r>
              <a:rPr>
                <a:solidFill>
                  <a:srgbClr val="042F62"/>
                </a:solidFill>
              </a:rPr>
              <a:t>hidden</a:t>
            </a:r>
            <a:r>
              <a:rPr>
                <a:solidFill>
                  <a:srgbClr val="24292F"/>
                </a:solidFill>
              </a:rPr>
              <a:t>;</a:t>
            </a:r>
            <a:endParaRPr>
              <a:solidFill>
                <a:srgbClr val="24292F"/>
              </a:solidFill>
            </a:endParaRPr>
          </a:p>
          <a:p>
            <a:pPr defTabSz="914400">
              <a:defRPr sz="4000">
                <a:solidFill>
                  <a:srgbClr val="24292F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defTabSz="914400">
              <a:defRPr sz="4000">
                <a:solidFill>
                  <a:srgbClr val="6A737D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24292F"/>
                </a:solidFill>
              </a:rPr>
              <a:t>    </a:t>
            </a:r>
            <a:r>
              <a:t>//inline, upset</a:t>
            </a:r>
          </a:p>
          <a:p>
            <a:pPr defTabSz="914400">
              <a:defRPr sz="4000">
                <a:solidFill>
                  <a:srgbClr val="015CC5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6A737D"/>
                </a:solidFill>
              </a:rPr>
              <a:t>    </a:t>
            </a:r>
            <a:r>
              <a:t>display</a:t>
            </a:r>
            <a:r>
              <a:rPr>
                <a:solidFill>
                  <a:srgbClr val="24292F"/>
                </a:solidFill>
              </a:rPr>
              <a:t>: </a:t>
            </a:r>
            <a:r>
              <a:rPr>
                <a:solidFill>
                  <a:srgbClr val="042F62"/>
                </a:solidFill>
              </a:rPr>
              <a:t>unset</a:t>
            </a:r>
            <a:r>
              <a:rPr>
                <a:solidFill>
                  <a:srgbClr val="24292F"/>
                </a:solidFill>
              </a:rPr>
              <a:t>;</a:t>
            </a:r>
            <a:endParaRPr>
              <a:solidFill>
                <a:srgbClr val="24292F"/>
              </a:solidFill>
            </a:endParaRPr>
          </a:p>
          <a:p>
            <a:pPr defTabSz="914400">
              <a:defRPr sz="4000">
                <a:solidFill>
                  <a:srgbClr val="24292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}</a:t>
            </a:r>
          </a:p>
          <a:p>
            <a:pPr defTabSz="914400">
              <a:defRPr sz="4000">
                <a:solidFill>
                  <a:srgbClr val="24292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}</a:t>
            </a:r>
          </a:p>
        </p:txBody>
      </p:sp>
      <p:sp>
        <p:nvSpPr>
          <p:cNvPr id="317" name="&lt;div class=&quot;item&quot;&gt;…"/>
          <p:cNvSpPr txBox="1"/>
          <p:nvPr/>
        </p:nvSpPr>
        <p:spPr>
          <a:xfrm>
            <a:off x="11795863" y="3357035"/>
            <a:ext cx="9226445" cy="3027673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91436" tIns="91436" rIns="91436" bIns="91436">
            <a:spAutoFit/>
          </a:bodyPr>
          <a:lstStyle/>
          <a:p>
            <a:pPr defTabSz="914400">
              <a:defRPr sz="2700">
                <a:solidFill>
                  <a:srgbClr val="042F62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D73B49"/>
                </a:solidFill>
              </a:rPr>
              <a:t>&lt;</a:t>
            </a:r>
            <a:r>
              <a:rPr>
                <a:solidFill>
                  <a:srgbClr val="23863A"/>
                </a:solidFill>
              </a:rPr>
              <a:t>div </a:t>
            </a:r>
            <a:r>
              <a:rPr>
                <a:solidFill>
                  <a:srgbClr val="6F42C1"/>
                </a:solidFill>
              </a:rPr>
              <a:t>class</a:t>
            </a:r>
            <a:r>
              <a:t>="item"</a:t>
            </a:r>
            <a:r>
              <a:rPr>
                <a:solidFill>
                  <a:srgbClr val="D73B49"/>
                </a:solidFill>
              </a:rPr>
              <a:t>&gt;</a:t>
            </a:r>
            <a:endParaRPr>
              <a:solidFill>
                <a:srgbClr val="D73B49"/>
              </a:solidFill>
            </a:endParaRPr>
          </a:p>
          <a:p>
            <a:pPr defTabSz="914400">
              <a:defRPr sz="2700">
                <a:solidFill>
                  <a:srgbClr val="24292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D73B49"/>
                </a:solidFill>
              </a:rPr>
              <a:t>	&lt;</a:t>
            </a:r>
            <a:r>
              <a:rPr>
                <a:solidFill>
                  <a:srgbClr val="23863A"/>
                </a:solidFill>
              </a:rPr>
              <a:t>span</a:t>
            </a:r>
            <a:r>
              <a:rPr>
                <a:solidFill>
                  <a:srgbClr val="D73B49"/>
                </a:solidFill>
              </a:rPr>
              <a:t>&gt;</a:t>
            </a:r>
            <a:r>
              <a:t>Line Height</a:t>
            </a:r>
            <a:r>
              <a:rPr>
                <a:solidFill>
                  <a:srgbClr val="D73B49"/>
                </a:solidFill>
              </a:rPr>
              <a:t>&lt;/</a:t>
            </a:r>
            <a:r>
              <a:rPr>
                <a:solidFill>
                  <a:srgbClr val="23863A"/>
                </a:solidFill>
              </a:rPr>
              <a:t>span</a:t>
            </a:r>
            <a:r>
              <a:rPr>
                <a:solidFill>
                  <a:srgbClr val="D73B49"/>
                </a:solidFill>
              </a:rPr>
              <a:t>&gt;</a:t>
            </a:r>
            <a:endParaRPr>
              <a:solidFill>
                <a:srgbClr val="D73B49"/>
              </a:solidFill>
            </a:endParaRPr>
          </a:p>
          <a:p>
            <a:pPr defTabSz="914400">
              <a:defRPr sz="2700">
                <a:solidFill>
                  <a:srgbClr val="042F62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D73B49"/>
                </a:solidFill>
              </a:rPr>
              <a:t>	&lt;</a:t>
            </a:r>
            <a:r>
              <a:rPr>
                <a:solidFill>
                  <a:srgbClr val="23863A"/>
                </a:solidFill>
              </a:rPr>
              <a:t>div </a:t>
            </a:r>
            <a:r>
              <a:rPr>
                <a:solidFill>
                  <a:srgbClr val="6F42C1"/>
                </a:solidFill>
              </a:rPr>
              <a:t>class</a:t>
            </a:r>
            <a:r>
              <a:t>="parent line-height"</a:t>
            </a:r>
            <a:r>
              <a:rPr>
                <a:solidFill>
                  <a:srgbClr val="D73B49"/>
                </a:solidFill>
              </a:rPr>
              <a:t>&gt;</a:t>
            </a:r>
            <a:endParaRPr>
              <a:solidFill>
                <a:srgbClr val="D73B49"/>
              </a:solidFill>
            </a:endParaRPr>
          </a:p>
          <a:p>
            <a:pPr defTabSz="914400">
              <a:defRPr sz="2700">
                <a:solidFill>
                  <a:srgbClr val="042F62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D73B49"/>
                </a:solidFill>
              </a:rPr>
              <a:t>		&lt;</a:t>
            </a:r>
            <a:r>
              <a:rPr>
                <a:solidFill>
                  <a:srgbClr val="23863A"/>
                </a:solidFill>
              </a:rPr>
              <a:t>span </a:t>
            </a:r>
            <a:r>
              <a:rPr>
                <a:solidFill>
                  <a:srgbClr val="6F42C1"/>
                </a:solidFill>
              </a:rPr>
              <a:t>class</a:t>
            </a:r>
            <a:r>
              <a:t>="child"</a:t>
            </a:r>
            <a:r>
              <a:rPr>
                <a:solidFill>
                  <a:srgbClr val="D73B49"/>
                </a:solidFill>
              </a:rPr>
              <a:t>&gt;</a:t>
            </a:r>
            <a:r>
              <a:rPr>
                <a:solidFill>
                  <a:srgbClr val="24292F"/>
                </a:solidFill>
              </a:rPr>
              <a:t>Any text</a:t>
            </a:r>
            <a:r>
              <a:rPr>
                <a:solidFill>
                  <a:srgbClr val="D73B49"/>
                </a:solidFill>
              </a:rPr>
              <a:t>&lt;/</a:t>
            </a:r>
            <a:r>
              <a:rPr>
                <a:solidFill>
                  <a:srgbClr val="23863A"/>
                </a:solidFill>
              </a:rPr>
              <a:t>span</a:t>
            </a:r>
            <a:r>
              <a:rPr>
                <a:solidFill>
                  <a:srgbClr val="D73B49"/>
                </a:solidFill>
              </a:rPr>
              <a:t>&gt;</a:t>
            </a:r>
            <a:endParaRPr>
              <a:solidFill>
                <a:srgbClr val="D73B49"/>
              </a:solidFill>
            </a:endParaRPr>
          </a:p>
          <a:p>
            <a:pPr defTabSz="914400">
              <a:defRPr sz="2700">
                <a:solidFill>
                  <a:srgbClr val="D73B49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	&lt;/</a:t>
            </a:r>
            <a:r>
              <a:rPr>
                <a:solidFill>
                  <a:srgbClr val="23863A"/>
                </a:solidFill>
              </a:rPr>
              <a:t>div</a:t>
            </a:r>
            <a:r>
              <a:t>&gt;</a:t>
            </a:r>
          </a:p>
          <a:p>
            <a:pPr defTabSz="914400">
              <a:defRPr sz="2700">
                <a:solidFill>
                  <a:srgbClr val="23863A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D73B49"/>
                </a:solidFill>
              </a:rPr>
              <a:t>&lt;/</a:t>
            </a:r>
            <a:r>
              <a:t>div</a:t>
            </a:r>
            <a:r>
              <a:rPr>
                <a:solidFill>
                  <a:srgbClr val="D73B49"/>
                </a:solidFill>
              </a:rPr>
              <a:t>&gt;</a:t>
            </a:r>
            <a:endParaRPr>
              <a:solidFill>
                <a:srgbClr val="D73B49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Text Placeholder 6"/>
          <p:cNvSpPr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cap="all" sz="4000">
                <a:latin typeface="Arial Black"/>
                <a:ea typeface="Arial Black"/>
                <a:cs typeface="Arial Black"/>
                <a:sym typeface="Arial Black"/>
              </a:defRPr>
            </a:lvl1pPr>
          </a:lstStyle>
          <a:p>
            <a:pPr/>
            <a:r>
              <a:t>DEV TOOLS SAFARI</a:t>
            </a:r>
          </a:p>
        </p:txBody>
      </p:sp>
      <p:pic>
        <p:nvPicPr>
          <p:cNvPr id="238" name="Screenshot 2020-12-20 at 19.56.42.png" descr="Screenshot 2020-12-20 at 19.56.4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59138" y="2504307"/>
            <a:ext cx="9969501" cy="50927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41" name="Group"/>
          <p:cNvGrpSpPr/>
          <p:nvPr/>
        </p:nvGrpSpPr>
        <p:grpSpPr>
          <a:xfrm>
            <a:off x="1623559" y="7978360"/>
            <a:ext cx="4356101" cy="768786"/>
            <a:chOff x="0" y="0"/>
            <a:chExt cx="4356100" cy="768784"/>
          </a:xfrm>
        </p:grpSpPr>
        <p:pic>
          <p:nvPicPr>
            <p:cNvPr id="239" name="Screenshot 2020-12-20 at 19.57.36.png" descr="Screenshot 2020-12-20 at 19.57.36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133784"/>
              <a:ext cx="4356100" cy="6350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40" name="Rectangle"/>
            <p:cNvSpPr/>
            <p:nvPr/>
          </p:nvSpPr>
          <p:spPr>
            <a:xfrm>
              <a:off x="1253426" y="0"/>
              <a:ext cx="797807" cy="584200"/>
            </a:xfrm>
            <a:prstGeom prst="rect">
              <a:avLst/>
            </a:prstGeom>
            <a:noFill/>
            <a:ln w="50800" cap="flat">
              <a:solidFill>
                <a:schemeClr val="accent6">
                  <a:lumOff val="-8509"/>
                </a:schemeClr>
              </a:solidFill>
              <a:prstDash val="solid"/>
              <a:round/>
            </a:ln>
            <a:effectLst/>
          </p:spPr>
          <p:txBody>
            <a:bodyPr wrap="square" lIns="91436" tIns="91436" rIns="91436" bIns="91436" numCol="1" anchor="ctr">
              <a:noAutofit/>
            </a:bodyPr>
            <a:lstStyle/>
            <a:p>
              <a:pPr/>
            </a:p>
          </p:txBody>
        </p:sp>
      </p:grpSp>
      <p:grpSp>
        <p:nvGrpSpPr>
          <p:cNvPr id="246" name="Group"/>
          <p:cNvGrpSpPr/>
          <p:nvPr/>
        </p:nvGrpSpPr>
        <p:grpSpPr>
          <a:xfrm>
            <a:off x="13939532" y="2569296"/>
            <a:ext cx="8898067" cy="9728201"/>
            <a:chOff x="0" y="0"/>
            <a:chExt cx="8898066" cy="9728200"/>
          </a:xfrm>
        </p:grpSpPr>
        <p:grpSp>
          <p:nvGrpSpPr>
            <p:cNvPr id="244" name="Group"/>
            <p:cNvGrpSpPr/>
            <p:nvPr/>
          </p:nvGrpSpPr>
          <p:grpSpPr>
            <a:xfrm>
              <a:off x="0" y="0"/>
              <a:ext cx="8898067" cy="9728200"/>
              <a:chOff x="0" y="0"/>
              <a:chExt cx="8898066" cy="9728200"/>
            </a:xfrm>
          </p:grpSpPr>
          <p:pic>
            <p:nvPicPr>
              <p:cNvPr id="242" name="Screenshot 2020-12-20 at 19.59.00.png" descr="Screenshot 2020-12-20 at 19.59.00.png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0" y="0"/>
                <a:ext cx="8267700" cy="972820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243" name="Rectangle"/>
              <p:cNvSpPr/>
              <p:nvPr/>
            </p:nvSpPr>
            <p:spPr>
              <a:xfrm>
                <a:off x="5082041" y="4557375"/>
                <a:ext cx="3816026" cy="5170825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91436" tIns="91436" rIns="91436" bIns="91436" numCol="1" anchor="ctr">
                <a:noAutofit/>
              </a:bodyPr>
              <a:lstStyle/>
              <a:p>
                <a:pPr/>
              </a:p>
            </p:txBody>
          </p:sp>
        </p:grpSp>
        <p:sp>
          <p:nvSpPr>
            <p:cNvPr id="245" name="Rectangle"/>
            <p:cNvSpPr/>
            <p:nvPr/>
          </p:nvSpPr>
          <p:spPr>
            <a:xfrm>
              <a:off x="5019504" y="2371617"/>
              <a:ext cx="3140980" cy="373373"/>
            </a:xfrm>
            <a:prstGeom prst="rect">
              <a:avLst/>
            </a:prstGeom>
            <a:noFill/>
            <a:ln w="50800" cap="flat">
              <a:solidFill>
                <a:schemeClr val="accent6">
                  <a:lumOff val="-8509"/>
                </a:schemeClr>
              </a:solidFill>
              <a:prstDash val="solid"/>
              <a:miter lim="400000"/>
            </a:ln>
            <a:effectLst/>
          </p:spPr>
          <p:txBody>
            <a:bodyPr wrap="square" lIns="91436" tIns="91436" rIns="91436" bIns="91436" numCol="1" anchor="ctr">
              <a:noAutofit/>
            </a:bodyPr>
            <a:lstStyle/>
            <a:p>
              <a:pPr/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Text Placeholder 6"/>
          <p:cNvSpPr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cap="all" sz="4000">
                <a:latin typeface="Arial Black"/>
                <a:ea typeface="Arial Black"/>
                <a:cs typeface="Arial Black"/>
                <a:sym typeface="Arial Black"/>
              </a:defRPr>
            </a:lvl1pPr>
          </a:lstStyle>
          <a:p>
            <a:pPr/>
            <a:r>
              <a:t>VERTICAL ALIGN - Pseudo Elemen</a:t>
            </a:r>
          </a:p>
        </p:txBody>
      </p:sp>
      <p:sp>
        <p:nvSpPr>
          <p:cNvPr id="320" name=".pseudo-element {…"/>
          <p:cNvSpPr txBox="1"/>
          <p:nvPr/>
        </p:nvSpPr>
        <p:spPr>
          <a:xfrm>
            <a:off x="8391626" y="2795359"/>
            <a:ext cx="7397645" cy="9784073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91436" tIns="91436" rIns="91436" bIns="91436">
            <a:spAutoFit/>
          </a:bodyPr>
          <a:lstStyle/>
          <a:p>
            <a:pPr defTabSz="914400">
              <a:defRPr sz="3500">
                <a:solidFill>
                  <a:srgbClr val="6F42C1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24292F"/>
                </a:solidFill>
              </a:rPr>
              <a:t>.</a:t>
            </a:r>
            <a:r>
              <a:t>pseudo-element </a:t>
            </a:r>
            <a:r>
              <a:rPr>
                <a:solidFill>
                  <a:srgbClr val="24292F"/>
                </a:solidFill>
              </a:rPr>
              <a:t>{</a:t>
            </a:r>
            <a:endParaRPr>
              <a:solidFill>
                <a:srgbClr val="24292F"/>
              </a:solidFill>
            </a:endParaRPr>
          </a:p>
          <a:p>
            <a:pPr defTabSz="914400">
              <a:defRPr sz="3500">
                <a:solidFill>
                  <a:srgbClr val="24292F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defTabSz="914400">
              <a:defRPr sz="3500">
                <a:solidFill>
                  <a:srgbClr val="6A737D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24292F"/>
                </a:solidFill>
              </a:rPr>
              <a:t>  </a:t>
            </a:r>
            <a:r>
              <a:t>// optional</a:t>
            </a:r>
          </a:p>
          <a:p>
            <a:pPr defTabSz="914400">
              <a:defRPr sz="3500">
                <a:solidFill>
                  <a:srgbClr val="015CC5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6A737D"/>
                </a:solidFill>
              </a:rPr>
              <a:t>  </a:t>
            </a:r>
            <a:r>
              <a:t>text-align</a:t>
            </a:r>
            <a:r>
              <a:rPr>
                <a:solidFill>
                  <a:srgbClr val="24292F"/>
                </a:solidFill>
              </a:rPr>
              <a:t>: </a:t>
            </a:r>
            <a:r>
              <a:rPr>
                <a:solidFill>
                  <a:srgbClr val="042F62"/>
                </a:solidFill>
              </a:rPr>
              <a:t>center</a:t>
            </a:r>
            <a:r>
              <a:rPr>
                <a:solidFill>
                  <a:srgbClr val="24292F"/>
                </a:solidFill>
              </a:rPr>
              <a:t>;</a:t>
            </a:r>
            <a:endParaRPr>
              <a:solidFill>
                <a:srgbClr val="24292F"/>
              </a:solidFill>
            </a:endParaRPr>
          </a:p>
          <a:p>
            <a:pPr defTabSz="914400">
              <a:defRPr sz="3500">
                <a:solidFill>
                  <a:srgbClr val="24292F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defTabSz="914400">
              <a:defRPr sz="3500">
                <a:solidFill>
                  <a:srgbClr val="6F42C1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24292F"/>
                </a:solidFill>
              </a:rPr>
              <a:t>  </a:t>
            </a:r>
            <a:r>
              <a:t>&amp;</a:t>
            </a:r>
            <a:r>
              <a:rPr>
                <a:solidFill>
                  <a:srgbClr val="24292F"/>
                </a:solidFill>
              </a:rPr>
              <a:t>:</a:t>
            </a:r>
            <a:r>
              <a:t>before </a:t>
            </a:r>
            <a:r>
              <a:rPr>
                <a:solidFill>
                  <a:srgbClr val="24292F"/>
                </a:solidFill>
              </a:rPr>
              <a:t>{</a:t>
            </a:r>
            <a:endParaRPr>
              <a:solidFill>
                <a:srgbClr val="24292F"/>
              </a:solidFill>
            </a:endParaRPr>
          </a:p>
          <a:p>
            <a:pPr defTabSz="914400">
              <a:defRPr sz="3500">
                <a:solidFill>
                  <a:srgbClr val="042F62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24292F"/>
                </a:solidFill>
              </a:rPr>
              <a:t>    </a:t>
            </a:r>
            <a:r>
              <a:rPr>
                <a:solidFill>
                  <a:srgbClr val="015CC5"/>
                </a:solidFill>
              </a:rPr>
              <a:t>display</a:t>
            </a:r>
            <a:r>
              <a:rPr>
                <a:solidFill>
                  <a:srgbClr val="24292F"/>
                </a:solidFill>
              </a:rPr>
              <a:t>: </a:t>
            </a:r>
            <a:r>
              <a:t>inline-block</a:t>
            </a:r>
            <a:r>
              <a:rPr>
                <a:solidFill>
                  <a:srgbClr val="24292F"/>
                </a:solidFill>
              </a:rPr>
              <a:t>;</a:t>
            </a:r>
            <a:endParaRPr>
              <a:solidFill>
                <a:srgbClr val="24292F"/>
              </a:solidFill>
            </a:endParaRPr>
          </a:p>
          <a:p>
            <a:pPr defTabSz="914400">
              <a:defRPr sz="3500">
                <a:solidFill>
                  <a:srgbClr val="015CC5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24292F"/>
                </a:solidFill>
              </a:rPr>
              <a:t>    </a:t>
            </a:r>
            <a:r>
              <a:t>height</a:t>
            </a:r>
            <a:r>
              <a:rPr>
                <a:solidFill>
                  <a:srgbClr val="24292F"/>
                </a:solidFill>
              </a:rPr>
              <a:t>: </a:t>
            </a:r>
            <a:r>
              <a:t>100</a:t>
            </a:r>
            <a:r>
              <a:rPr>
                <a:solidFill>
                  <a:srgbClr val="D73B49"/>
                </a:solidFill>
              </a:rPr>
              <a:t>%</a:t>
            </a:r>
            <a:r>
              <a:rPr>
                <a:solidFill>
                  <a:srgbClr val="24292F"/>
                </a:solidFill>
              </a:rPr>
              <a:t>;</a:t>
            </a:r>
            <a:endParaRPr>
              <a:solidFill>
                <a:srgbClr val="24292F"/>
              </a:solidFill>
            </a:endParaRPr>
          </a:p>
          <a:p>
            <a:pPr defTabSz="914400">
              <a:defRPr sz="3500">
                <a:solidFill>
                  <a:srgbClr val="015CC5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24292F"/>
                </a:solidFill>
              </a:rPr>
              <a:t>    </a:t>
            </a:r>
            <a:r>
              <a:t>vertical-align</a:t>
            </a:r>
            <a:r>
              <a:rPr>
                <a:solidFill>
                  <a:srgbClr val="24292F"/>
                </a:solidFill>
              </a:rPr>
              <a:t>: </a:t>
            </a:r>
            <a:r>
              <a:rPr>
                <a:solidFill>
                  <a:srgbClr val="042F62"/>
                </a:solidFill>
              </a:rPr>
              <a:t>middle</a:t>
            </a:r>
            <a:r>
              <a:rPr>
                <a:solidFill>
                  <a:srgbClr val="24292F"/>
                </a:solidFill>
              </a:rPr>
              <a:t>;</a:t>
            </a:r>
            <a:endParaRPr>
              <a:solidFill>
                <a:srgbClr val="24292F"/>
              </a:solidFill>
            </a:endParaRPr>
          </a:p>
          <a:p>
            <a:pPr defTabSz="914400">
              <a:defRPr sz="3500">
                <a:solidFill>
                  <a:srgbClr val="015CC5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24292F"/>
                </a:solidFill>
              </a:rPr>
              <a:t>    </a:t>
            </a:r>
            <a:r>
              <a:t>content</a:t>
            </a:r>
            <a:r>
              <a:rPr>
                <a:solidFill>
                  <a:srgbClr val="24292F"/>
                </a:solidFill>
              </a:rPr>
              <a:t>: </a:t>
            </a:r>
            <a:r>
              <a:rPr>
                <a:solidFill>
                  <a:srgbClr val="042F62"/>
                </a:solidFill>
              </a:rPr>
              <a:t>""</a:t>
            </a:r>
            <a:r>
              <a:rPr>
                <a:solidFill>
                  <a:srgbClr val="24292F"/>
                </a:solidFill>
              </a:rPr>
              <a:t>;</a:t>
            </a:r>
            <a:endParaRPr>
              <a:solidFill>
                <a:srgbClr val="24292F"/>
              </a:solidFill>
            </a:endParaRPr>
          </a:p>
          <a:p>
            <a:pPr defTabSz="914400">
              <a:defRPr sz="3500">
                <a:solidFill>
                  <a:srgbClr val="24292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}</a:t>
            </a:r>
          </a:p>
          <a:p>
            <a:pPr defTabSz="914400">
              <a:defRPr sz="3500">
                <a:solidFill>
                  <a:srgbClr val="24292F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defTabSz="914400">
              <a:defRPr sz="3500">
                <a:solidFill>
                  <a:srgbClr val="6F42C1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24292F"/>
                </a:solidFill>
              </a:rPr>
              <a:t>  .</a:t>
            </a:r>
            <a:r>
              <a:t>child </a:t>
            </a:r>
            <a:r>
              <a:rPr>
                <a:solidFill>
                  <a:srgbClr val="24292F"/>
                </a:solidFill>
              </a:rPr>
              <a:t>{</a:t>
            </a:r>
            <a:endParaRPr>
              <a:solidFill>
                <a:srgbClr val="24292F"/>
              </a:solidFill>
            </a:endParaRPr>
          </a:p>
          <a:p>
            <a:pPr defTabSz="914400">
              <a:defRPr sz="3500">
                <a:solidFill>
                  <a:srgbClr val="042F62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24292F"/>
                </a:solidFill>
              </a:rPr>
              <a:t>    </a:t>
            </a:r>
            <a:r>
              <a:rPr>
                <a:solidFill>
                  <a:srgbClr val="015CC5"/>
                </a:solidFill>
              </a:rPr>
              <a:t>display</a:t>
            </a:r>
            <a:r>
              <a:rPr>
                <a:solidFill>
                  <a:srgbClr val="24292F"/>
                </a:solidFill>
              </a:rPr>
              <a:t>: </a:t>
            </a:r>
            <a:r>
              <a:t>inline-block</a:t>
            </a:r>
            <a:r>
              <a:rPr>
                <a:solidFill>
                  <a:srgbClr val="24292F"/>
                </a:solidFill>
              </a:rPr>
              <a:t>;</a:t>
            </a:r>
            <a:endParaRPr>
              <a:solidFill>
                <a:srgbClr val="24292F"/>
              </a:solidFill>
            </a:endParaRPr>
          </a:p>
          <a:p>
            <a:pPr defTabSz="914400">
              <a:defRPr sz="3500">
                <a:solidFill>
                  <a:srgbClr val="015CC5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24292F"/>
                </a:solidFill>
              </a:rPr>
              <a:t>    </a:t>
            </a:r>
            <a:r>
              <a:t>vertical-align</a:t>
            </a:r>
            <a:r>
              <a:rPr>
                <a:solidFill>
                  <a:srgbClr val="24292F"/>
                </a:solidFill>
              </a:rPr>
              <a:t>: </a:t>
            </a:r>
            <a:r>
              <a:rPr>
                <a:solidFill>
                  <a:srgbClr val="042F62"/>
                </a:solidFill>
              </a:rPr>
              <a:t>middle</a:t>
            </a:r>
            <a:r>
              <a:rPr>
                <a:solidFill>
                  <a:srgbClr val="24292F"/>
                </a:solidFill>
              </a:rPr>
              <a:t>;</a:t>
            </a:r>
            <a:endParaRPr>
              <a:solidFill>
                <a:srgbClr val="24292F"/>
              </a:solidFill>
            </a:endParaRPr>
          </a:p>
          <a:p>
            <a:pPr defTabSz="914400">
              <a:defRPr sz="3500">
                <a:solidFill>
                  <a:srgbClr val="24292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}</a:t>
            </a:r>
          </a:p>
          <a:p>
            <a:pPr defTabSz="914400">
              <a:defRPr sz="3500">
                <a:solidFill>
                  <a:srgbClr val="24292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}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Text Placeholder 6"/>
          <p:cNvSpPr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cap="all" sz="4000">
                <a:latin typeface="Arial Black"/>
                <a:ea typeface="Arial Black"/>
                <a:cs typeface="Arial Black"/>
                <a:sym typeface="Arial Black"/>
              </a:defRPr>
            </a:lvl1pPr>
          </a:lstStyle>
          <a:p>
            <a:pPr/>
            <a:r>
              <a:t>VERTICAL ALIGN - stretch</a:t>
            </a:r>
          </a:p>
        </p:txBody>
      </p:sp>
      <p:sp>
        <p:nvSpPr>
          <p:cNvPr id="323" name=".stretch {…"/>
          <p:cNvSpPr txBox="1"/>
          <p:nvPr/>
        </p:nvSpPr>
        <p:spPr>
          <a:xfrm>
            <a:off x="8824701" y="2808632"/>
            <a:ext cx="6734597" cy="9834873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91436" tIns="91436" rIns="91436" bIns="91436">
            <a:spAutoFit/>
          </a:bodyPr>
          <a:lstStyle/>
          <a:p>
            <a:pPr defTabSz="914400">
              <a:defRPr sz="3300">
                <a:solidFill>
                  <a:srgbClr val="6F42C1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24292F"/>
                </a:solidFill>
              </a:rPr>
              <a:t>.</a:t>
            </a:r>
            <a:r>
              <a:t>stretch </a:t>
            </a:r>
            <a:r>
              <a:rPr>
                <a:solidFill>
                  <a:srgbClr val="24292F"/>
                </a:solidFill>
              </a:rPr>
              <a:t>{</a:t>
            </a:r>
            <a:endParaRPr>
              <a:solidFill>
                <a:srgbClr val="24292F"/>
              </a:solidFill>
            </a:endParaRPr>
          </a:p>
          <a:p>
            <a:pPr defTabSz="914400">
              <a:defRPr sz="3300">
                <a:solidFill>
                  <a:srgbClr val="015CC5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24292F"/>
                </a:solidFill>
              </a:rPr>
              <a:t>  </a:t>
            </a:r>
            <a:r>
              <a:t>position</a:t>
            </a:r>
            <a:r>
              <a:rPr>
                <a:solidFill>
                  <a:srgbClr val="24292F"/>
                </a:solidFill>
              </a:rPr>
              <a:t>: </a:t>
            </a:r>
            <a:r>
              <a:rPr>
                <a:solidFill>
                  <a:srgbClr val="042F62"/>
                </a:solidFill>
              </a:rPr>
              <a:t>relative</a:t>
            </a:r>
            <a:r>
              <a:rPr>
                <a:solidFill>
                  <a:srgbClr val="24292F"/>
                </a:solidFill>
              </a:rPr>
              <a:t>;</a:t>
            </a:r>
            <a:endParaRPr>
              <a:solidFill>
                <a:srgbClr val="24292F"/>
              </a:solidFill>
            </a:endParaRPr>
          </a:p>
          <a:p>
            <a:pPr defTabSz="914400">
              <a:defRPr sz="3300">
                <a:solidFill>
                  <a:srgbClr val="24292F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defTabSz="914400">
              <a:defRPr sz="3300">
                <a:solidFill>
                  <a:srgbClr val="6F42C1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24292F"/>
                </a:solidFill>
              </a:rPr>
              <a:t>  .</a:t>
            </a:r>
            <a:r>
              <a:t>child </a:t>
            </a:r>
            <a:r>
              <a:rPr>
                <a:solidFill>
                  <a:srgbClr val="24292F"/>
                </a:solidFill>
              </a:rPr>
              <a:t>{</a:t>
            </a:r>
            <a:endParaRPr>
              <a:solidFill>
                <a:srgbClr val="24292F"/>
              </a:solidFill>
            </a:endParaRPr>
          </a:p>
          <a:p>
            <a:pPr defTabSz="914400">
              <a:defRPr sz="3300">
                <a:solidFill>
                  <a:srgbClr val="24292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</a:t>
            </a:r>
            <a:r>
              <a:rPr>
                <a:solidFill>
                  <a:srgbClr val="015CC5"/>
                </a:solidFill>
              </a:rPr>
              <a:t>height</a:t>
            </a:r>
            <a:r>
              <a:t>: $size</a:t>
            </a:r>
            <a:r>
              <a:rPr>
                <a:solidFill>
                  <a:srgbClr val="D73B49"/>
                </a:solidFill>
              </a:rPr>
              <a:t>/</a:t>
            </a:r>
            <a:r>
              <a:rPr>
                <a:solidFill>
                  <a:srgbClr val="015CC5"/>
                </a:solidFill>
              </a:rPr>
              <a:t>2</a:t>
            </a:r>
            <a:r>
              <a:t>;</a:t>
            </a:r>
          </a:p>
          <a:p>
            <a:pPr defTabSz="914400">
              <a:defRPr sz="3300">
                <a:solidFill>
                  <a:srgbClr val="015CC5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24292F"/>
                </a:solidFill>
              </a:rPr>
              <a:t>    </a:t>
            </a:r>
            <a:r>
              <a:t>position</a:t>
            </a:r>
            <a:r>
              <a:rPr>
                <a:solidFill>
                  <a:srgbClr val="24292F"/>
                </a:solidFill>
              </a:rPr>
              <a:t>: </a:t>
            </a:r>
            <a:r>
              <a:rPr>
                <a:solidFill>
                  <a:srgbClr val="042F62"/>
                </a:solidFill>
              </a:rPr>
              <a:t>absolute</a:t>
            </a:r>
            <a:r>
              <a:rPr>
                <a:solidFill>
                  <a:srgbClr val="24292F"/>
                </a:solidFill>
              </a:rPr>
              <a:t>;</a:t>
            </a:r>
            <a:endParaRPr>
              <a:solidFill>
                <a:srgbClr val="24292F"/>
              </a:solidFill>
            </a:endParaRPr>
          </a:p>
          <a:p>
            <a:pPr defTabSz="914400">
              <a:defRPr sz="3300">
                <a:solidFill>
                  <a:srgbClr val="24292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</a:t>
            </a:r>
            <a:r>
              <a:rPr>
                <a:solidFill>
                  <a:srgbClr val="015CC5"/>
                </a:solidFill>
              </a:rPr>
              <a:t>top</a:t>
            </a:r>
            <a:r>
              <a:t>: </a:t>
            </a:r>
            <a:r>
              <a:rPr>
                <a:solidFill>
                  <a:srgbClr val="015CC5"/>
                </a:solidFill>
              </a:rPr>
              <a:t>0</a:t>
            </a:r>
            <a:r>
              <a:t>;</a:t>
            </a:r>
          </a:p>
          <a:p>
            <a:pPr defTabSz="914400">
              <a:defRPr sz="3300">
                <a:solidFill>
                  <a:srgbClr val="015CC5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24292F"/>
                </a:solidFill>
              </a:rPr>
              <a:t>    </a:t>
            </a:r>
            <a:r>
              <a:t>bottom</a:t>
            </a:r>
            <a:r>
              <a:rPr>
                <a:solidFill>
                  <a:srgbClr val="24292F"/>
                </a:solidFill>
              </a:rPr>
              <a:t>: </a:t>
            </a:r>
            <a:r>
              <a:t>0</a:t>
            </a:r>
            <a:r>
              <a:rPr>
                <a:solidFill>
                  <a:srgbClr val="24292F"/>
                </a:solidFill>
              </a:rPr>
              <a:t>;</a:t>
            </a:r>
            <a:endParaRPr>
              <a:solidFill>
                <a:srgbClr val="24292F"/>
              </a:solidFill>
            </a:endParaRPr>
          </a:p>
          <a:p>
            <a:pPr defTabSz="914400">
              <a:defRPr sz="3300">
                <a:solidFill>
                  <a:srgbClr val="24292F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defTabSz="914400">
              <a:defRPr sz="3300">
                <a:solidFill>
                  <a:srgbClr val="6A737D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24292F"/>
                </a:solidFill>
              </a:rPr>
              <a:t>    </a:t>
            </a:r>
            <a:r>
              <a:t>// auto 0 OR just auto</a:t>
            </a:r>
          </a:p>
          <a:p>
            <a:pPr defTabSz="914400">
              <a:defRPr sz="3300">
                <a:solidFill>
                  <a:srgbClr val="015CC5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6A737D"/>
                </a:solidFill>
              </a:rPr>
              <a:t>    </a:t>
            </a:r>
            <a:r>
              <a:t>margin</a:t>
            </a:r>
            <a:r>
              <a:rPr>
                <a:solidFill>
                  <a:srgbClr val="24292F"/>
                </a:solidFill>
              </a:rPr>
              <a:t>: </a:t>
            </a:r>
            <a:r>
              <a:rPr>
                <a:solidFill>
                  <a:srgbClr val="042F62"/>
                </a:solidFill>
              </a:rPr>
              <a:t>auto</a:t>
            </a:r>
            <a:r>
              <a:rPr>
                <a:solidFill>
                  <a:srgbClr val="24292F"/>
                </a:solidFill>
              </a:rPr>
              <a:t>;</a:t>
            </a:r>
            <a:endParaRPr>
              <a:solidFill>
                <a:srgbClr val="24292F"/>
              </a:solidFill>
            </a:endParaRPr>
          </a:p>
          <a:p>
            <a:pPr defTabSz="914400">
              <a:defRPr sz="3300">
                <a:solidFill>
                  <a:srgbClr val="24292F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defTabSz="914400">
              <a:defRPr sz="3300">
                <a:solidFill>
                  <a:srgbClr val="6A737D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24292F"/>
                </a:solidFill>
              </a:rPr>
              <a:t>    </a:t>
            </a:r>
            <a:r>
              <a:t>//optional</a:t>
            </a:r>
          </a:p>
          <a:p>
            <a:pPr defTabSz="914400">
              <a:defRPr sz="3300">
                <a:solidFill>
                  <a:srgbClr val="6A737D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</a:t>
            </a:r>
            <a:r>
              <a:rPr>
                <a:solidFill>
                  <a:srgbClr val="015CC5"/>
                </a:solidFill>
              </a:rPr>
              <a:t>left</a:t>
            </a:r>
            <a:r>
              <a:rPr>
                <a:solidFill>
                  <a:srgbClr val="24292F"/>
                </a:solidFill>
              </a:rPr>
              <a:t>: </a:t>
            </a:r>
            <a:r>
              <a:rPr>
                <a:solidFill>
                  <a:srgbClr val="015CC5"/>
                </a:solidFill>
              </a:rPr>
              <a:t>0</a:t>
            </a:r>
            <a:r>
              <a:rPr>
                <a:solidFill>
                  <a:srgbClr val="24292F"/>
                </a:solidFill>
              </a:rPr>
              <a:t>;</a:t>
            </a:r>
            <a:endParaRPr>
              <a:solidFill>
                <a:srgbClr val="24292F"/>
              </a:solidFill>
            </a:endParaRPr>
          </a:p>
          <a:p>
            <a:pPr defTabSz="914400">
              <a:defRPr sz="3300">
                <a:solidFill>
                  <a:srgbClr val="015CC5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24292F"/>
                </a:solidFill>
              </a:rPr>
              <a:t>    </a:t>
            </a:r>
            <a:r>
              <a:t>right</a:t>
            </a:r>
            <a:r>
              <a:rPr>
                <a:solidFill>
                  <a:srgbClr val="24292F"/>
                </a:solidFill>
              </a:rPr>
              <a:t>: </a:t>
            </a:r>
            <a:r>
              <a:t>0</a:t>
            </a:r>
            <a:r>
              <a:rPr>
                <a:solidFill>
                  <a:srgbClr val="24292F"/>
                </a:solidFill>
              </a:rPr>
              <a:t>;</a:t>
            </a:r>
            <a:endParaRPr>
              <a:solidFill>
                <a:srgbClr val="24292F"/>
              </a:solidFill>
            </a:endParaRPr>
          </a:p>
          <a:p>
            <a:pPr defTabSz="914400">
              <a:defRPr sz="3300">
                <a:solidFill>
                  <a:srgbClr val="24292F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defTabSz="914400">
              <a:defRPr sz="3300">
                <a:solidFill>
                  <a:srgbClr val="24292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}</a:t>
            </a:r>
          </a:p>
          <a:p>
            <a:pPr defTabSz="914400">
              <a:defRPr sz="3300">
                <a:solidFill>
                  <a:srgbClr val="24292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}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Text Placeholder 6"/>
          <p:cNvSpPr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cap="all" sz="4000">
                <a:latin typeface="Arial Black"/>
                <a:ea typeface="Arial Black"/>
                <a:cs typeface="Arial Black"/>
                <a:sym typeface="Arial Black"/>
              </a:defRPr>
            </a:lvl1pPr>
          </a:lstStyle>
          <a:p>
            <a:pPr/>
            <a:r>
              <a:t>VERTICAL ALIGN - Negative Margin</a:t>
            </a:r>
          </a:p>
        </p:txBody>
      </p:sp>
      <p:sp>
        <p:nvSpPr>
          <p:cNvPr id="326" name=".negative-margin {…"/>
          <p:cNvSpPr txBox="1"/>
          <p:nvPr/>
        </p:nvSpPr>
        <p:spPr>
          <a:xfrm>
            <a:off x="6911770" y="2769959"/>
            <a:ext cx="10560460" cy="9326873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91436" tIns="91436" rIns="91436" bIns="91436">
            <a:spAutoFit/>
          </a:bodyPr>
          <a:lstStyle/>
          <a:p>
            <a:pPr defTabSz="914400">
              <a:defRPr sz="4000">
                <a:solidFill>
                  <a:srgbClr val="6F42C1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24292F"/>
                </a:solidFill>
              </a:rPr>
              <a:t>.</a:t>
            </a:r>
            <a:r>
              <a:t>negative-margin </a:t>
            </a:r>
            <a:r>
              <a:rPr>
                <a:solidFill>
                  <a:srgbClr val="24292F"/>
                </a:solidFill>
              </a:rPr>
              <a:t>{</a:t>
            </a:r>
            <a:endParaRPr>
              <a:solidFill>
                <a:srgbClr val="24292F"/>
              </a:solidFill>
            </a:endParaRPr>
          </a:p>
          <a:p>
            <a:pPr defTabSz="914400">
              <a:defRPr sz="4000">
                <a:solidFill>
                  <a:srgbClr val="015CC5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24292F"/>
                </a:solidFill>
              </a:rPr>
              <a:t>  </a:t>
            </a:r>
            <a:r>
              <a:t>position</a:t>
            </a:r>
            <a:r>
              <a:rPr>
                <a:solidFill>
                  <a:srgbClr val="24292F"/>
                </a:solidFill>
              </a:rPr>
              <a:t>: </a:t>
            </a:r>
            <a:r>
              <a:rPr>
                <a:solidFill>
                  <a:srgbClr val="042F62"/>
                </a:solidFill>
              </a:rPr>
              <a:t>relative</a:t>
            </a:r>
            <a:r>
              <a:rPr>
                <a:solidFill>
                  <a:srgbClr val="24292F"/>
                </a:solidFill>
              </a:rPr>
              <a:t>;</a:t>
            </a:r>
            <a:endParaRPr>
              <a:solidFill>
                <a:srgbClr val="24292F"/>
              </a:solidFill>
            </a:endParaRPr>
          </a:p>
          <a:p>
            <a:pPr defTabSz="914400">
              <a:defRPr sz="4000">
                <a:solidFill>
                  <a:srgbClr val="24292F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defTabSz="914400">
              <a:defRPr sz="4000">
                <a:solidFill>
                  <a:srgbClr val="6F42C1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24292F"/>
                </a:solidFill>
              </a:rPr>
              <a:t>  .</a:t>
            </a:r>
            <a:r>
              <a:t>child </a:t>
            </a:r>
            <a:r>
              <a:rPr>
                <a:solidFill>
                  <a:srgbClr val="24292F"/>
                </a:solidFill>
              </a:rPr>
              <a:t>{</a:t>
            </a:r>
            <a:endParaRPr>
              <a:solidFill>
                <a:srgbClr val="24292F"/>
              </a:solidFill>
            </a:endParaRPr>
          </a:p>
          <a:p>
            <a:pPr defTabSz="914400">
              <a:defRPr sz="4000">
                <a:solidFill>
                  <a:srgbClr val="24292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</a:t>
            </a:r>
            <a:r>
              <a:rPr>
                <a:solidFill>
                  <a:srgbClr val="015CC5"/>
                </a:solidFill>
              </a:rPr>
              <a:t>height</a:t>
            </a:r>
            <a:r>
              <a:t>: $size</a:t>
            </a:r>
            <a:r>
              <a:rPr>
                <a:solidFill>
                  <a:srgbClr val="D73B49"/>
                </a:solidFill>
              </a:rPr>
              <a:t>/</a:t>
            </a:r>
            <a:r>
              <a:rPr>
                <a:solidFill>
                  <a:srgbClr val="015CC5"/>
                </a:solidFill>
              </a:rPr>
              <a:t>2</a:t>
            </a:r>
            <a:r>
              <a:t>;</a:t>
            </a:r>
          </a:p>
          <a:p>
            <a:pPr defTabSz="914400">
              <a:defRPr sz="4000">
                <a:solidFill>
                  <a:srgbClr val="015CC5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24292F"/>
                </a:solidFill>
              </a:rPr>
              <a:t>    </a:t>
            </a:r>
            <a:r>
              <a:t>position</a:t>
            </a:r>
            <a:r>
              <a:rPr>
                <a:solidFill>
                  <a:srgbClr val="24292F"/>
                </a:solidFill>
              </a:rPr>
              <a:t>: </a:t>
            </a:r>
            <a:r>
              <a:rPr>
                <a:solidFill>
                  <a:srgbClr val="042F62"/>
                </a:solidFill>
              </a:rPr>
              <a:t>absolute</a:t>
            </a:r>
            <a:r>
              <a:rPr>
                <a:solidFill>
                  <a:srgbClr val="24292F"/>
                </a:solidFill>
              </a:rPr>
              <a:t>;</a:t>
            </a:r>
            <a:endParaRPr>
              <a:solidFill>
                <a:srgbClr val="24292F"/>
              </a:solidFill>
            </a:endParaRPr>
          </a:p>
          <a:p>
            <a:pPr defTabSz="914400">
              <a:defRPr sz="4000">
                <a:solidFill>
                  <a:srgbClr val="24292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</a:t>
            </a:r>
            <a:r>
              <a:rPr>
                <a:solidFill>
                  <a:srgbClr val="015CC5"/>
                </a:solidFill>
              </a:rPr>
              <a:t>top</a:t>
            </a:r>
            <a:r>
              <a:t>: </a:t>
            </a:r>
            <a:r>
              <a:rPr>
                <a:solidFill>
                  <a:srgbClr val="015CC5"/>
                </a:solidFill>
              </a:rPr>
              <a:t>50</a:t>
            </a:r>
            <a:r>
              <a:rPr>
                <a:solidFill>
                  <a:srgbClr val="D73B49"/>
                </a:solidFill>
              </a:rPr>
              <a:t>%</a:t>
            </a:r>
            <a:r>
              <a:t>;</a:t>
            </a:r>
          </a:p>
          <a:p>
            <a:pPr defTabSz="914400">
              <a:defRPr sz="4000">
                <a:solidFill>
                  <a:srgbClr val="015CC5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24292F"/>
                </a:solidFill>
              </a:rPr>
              <a:t>    </a:t>
            </a:r>
            <a:r>
              <a:t>margin-top</a:t>
            </a:r>
            <a:r>
              <a:rPr>
                <a:solidFill>
                  <a:srgbClr val="24292F"/>
                </a:solidFill>
              </a:rPr>
              <a:t>: $size</a:t>
            </a:r>
            <a:r>
              <a:rPr>
                <a:solidFill>
                  <a:srgbClr val="D73B49"/>
                </a:solidFill>
              </a:rPr>
              <a:t>/</a:t>
            </a:r>
            <a:r>
              <a:t>2</a:t>
            </a:r>
            <a:r>
              <a:rPr>
                <a:solidFill>
                  <a:srgbClr val="D73B49"/>
                </a:solidFill>
              </a:rPr>
              <a:t>/</a:t>
            </a:r>
            <a:r>
              <a:t>2 </a:t>
            </a:r>
            <a:r>
              <a:rPr>
                <a:solidFill>
                  <a:srgbClr val="D73B49"/>
                </a:solidFill>
              </a:rPr>
              <a:t>* </a:t>
            </a:r>
            <a:r>
              <a:rPr>
                <a:solidFill>
                  <a:srgbClr val="24292F"/>
                </a:solidFill>
              </a:rPr>
              <a:t>(</a:t>
            </a:r>
            <a:r>
              <a:rPr>
                <a:solidFill>
                  <a:srgbClr val="D73B49"/>
                </a:solidFill>
              </a:rPr>
              <a:t>-</a:t>
            </a:r>
            <a:r>
              <a:t>1</a:t>
            </a:r>
            <a:r>
              <a:rPr>
                <a:solidFill>
                  <a:srgbClr val="24292F"/>
                </a:solidFill>
              </a:rPr>
              <a:t>);</a:t>
            </a:r>
            <a:endParaRPr>
              <a:solidFill>
                <a:srgbClr val="24292F"/>
              </a:solidFill>
            </a:endParaRPr>
          </a:p>
          <a:p>
            <a:pPr defTabSz="914400">
              <a:defRPr sz="4000">
                <a:solidFill>
                  <a:srgbClr val="24292F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defTabSz="914400">
              <a:defRPr sz="4000">
                <a:solidFill>
                  <a:srgbClr val="6A737D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24292F"/>
                </a:solidFill>
              </a:rPr>
              <a:t>    </a:t>
            </a:r>
            <a:r>
              <a:t>//optional</a:t>
            </a:r>
          </a:p>
          <a:p>
            <a:pPr defTabSz="914400">
              <a:defRPr sz="4000">
                <a:solidFill>
                  <a:srgbClr val="6A737D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</a:t>
            </a:r>
            <a:r>
              <a:rPr>
                <a:solidFill>
                  <a:srgbClr val="015CC5"/>
                </a:solidFill>
              </a:rPr>
              <a:t>left</a:t>
            </a:r>
            <a:r>
              <a:rPr>
                <a:solidFill>
                  <a:srgbClr val="24292F"/>
                </a:solidFill>
              </a:rPr>
              <a:t>: </a:t>
            </a:r>
            <a:r>
              <a:rPr>
                <a:solidFill>
                  <a:srgbClr val="015CC5"/>
                </a:solidFill>
              </a:rPr>
              <a:t>50</a:t>
            </a:r>
            <a:r>
              <a:rPr>
                <a:solidFill>
                  <a:srgbClr val="D73B49"/>
                </a:solidFill>
              </a:rPr>
              <a:t>%</a:t>
            </a:r>
            <a:r>
              <a:rPr>
                <a:solidFill>
                  <a:srgbClr val="24292F"/>
                </a:solidFill>
              </a:rPr>
              <a:t>;</a:t>
            </a:r>
            <a:endParaRPr>
              <a:solidFill>
                <a:srgbClr val="24292F"/>
              </a:solidFill>
            </a:endParaRPr>
          </a:p>
          <a:p>
            <a:pPr defTabSz="914400">
              <a:defRPr sz="4000">
                <a:solidFill>
                  <a:srgbClr val="015CC5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24292F"/>
                </a:solidFill>
              </a:rPr>
              <a:t>    </a:t>
            </a:r>
            <a:r>
              <a:t>margin-left</a:t>
            </a:r>
            <a:r>
              <a:rPr>
                <a:solidFill>
                  <a:srgbClr val="24292F"/>
                </a:solidFill>
              </a:rPr>
              <a:t>: $size</a:t>
            </a:r>
            <a:r>
              <a:rPr>
                <a:solidFill>
                  <a:srgbClr val="D73B49"/>
                </a:solidFill>
              </a:rPr>
              <a:t>/</a:t>
            </a:r>
            <a:r>
              <a:t>2</a:t>
            </a:r>
            <a:r>
              <a:rPr>
                <a:solidFill>
                  <a:srgbClr val="D73B49"/>
                </a:solidFill>
              </a:rPr>
              <a:t>/</a:t>
            </a:r>
            <a:r>
              <a:t>2 </a:t>
            </a:r>
            <a:r>
              <a:rPr>
                <a:solidFill>
                  <a:srgbClr val="D73B49"/>
                </a:solidFill>
              </a:rPr>
              <a:t>* </a:t>
            </a:r>
            <a:r>
              <a:rPr>
                <a:solidFill>
                  <a:srgbClr val="24292F"/>
                </a:solidFill>
              </a:rPr>
              <a:t>(</a:t>
            </a:r>
            <a:r>
              <a:rPr>
                <a:solidFill>
                  <a:srgbClr val="D73B49"/>
                </a:solidFill>
              </a:rPr>
              <a:t>-</a:t>
            </a:r>
            <a:r>
              <a:t>1</a:t>
            </a:r>
            <a:r>
              <a:rPr>
                <a:solidFill>
                  <a:srgbClr val="24292F"/>
                </a:solidFill>
              </a:rPr>
              <a:t>);</a:t>
            </a:r>
            <a:endParaRPr>
              <a:solidFill>
                <a:srgbClr val="24292F"/>
              </a:solidFill>
            </a:endParaRPr>
          </a:p>
          <a:p>
            <a:pPr defTabSz="914400">
              <a:defRPr sz="4000">
                <a:solidFill>
                  <a:srgbClr val="24292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}</a:t>
            </a:r>
          </a:p>
          <a:p>
            <a:pPr defTabSz="914400">
              <a:defRPr sz="4000">
                <a:solidFill>
                  <a:srgbClr val="24292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}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Text Placeholder 6"/>
          <p:cNvSpPr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cap="all" sz="4000">
                <a:latin typeface="Arial Black"/>
                <a:ea typeface="Arial Black"/>
                <a:cs typeface="Arial Black"/>
                <a:sym typeface="Arial Black"/>
              </a:defRPr>
            </a:lvl1pPr>
          </a:lstStyle>
          <a:p>
            <a:pPr/>
            <a:r>
              <a:t>VERTICAL ALIGN - transform</a:t>
            </a:r>
          </a:p>
        </p:txBody>
      </p:sp>
      <p:sp>
        <p:nvSpPr>
          <p:cNvPr id="329" name=".transform {…"/>
          <p:cNvSpPr txBox="1"/>
          <p:nvPr/>
        </p:nvSpPr>
        <p:spPr>
          <a:xfrm>
            <a:off x="4625398" y="3379559"/>
            <a:ext cx="15133204" cy="8107673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91436" tIns="91436" rIns="91436" bIns="91436">
            <a:spAutoFit/>
          </a:bodyPr>
          <a:lstStyle/>
          <a:p>
            <a:pPr defTabSz="914400">
              <a:defRPr sz="4000">
                <a:solidFill>
                  <a:srgbClr val="6F42C1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24292F"/>
                </a:solidFill>
              </a:rPr>
              <a:t>.</a:t>
            </a:r>
            <a:r>
              <a:t>transform </a:t>
            </a:r>
            <a:r>
              <a:rPr>
                <a:solidFill>
                  <a:srgbClr val="24292F"/>
                </a:solidFill>
              </a:rPr>
              <a:t>{</a:t>
            </a:r>
            <a:endParaRPr>
              <a:solidFill>
                <a:srgbClr val="24292F"/>
              </a:solidFill>
            </a:endParaRPr>
          </a:p>
          <a:p>
            <a:pPr defTabSz="914400">
              <a:defRPr sz="4000">
                <a:solidFill>
                  <a:srgbClr val="015CC5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24292F"/>
                </a:solidFill>
              </a:rPr>
              <a:t>  </a:t>
            </a:r>
            <a:r>
              <a:t>position</a:t>
            </a:r>
            <a:r>
              <a:rPr>
                <a:solidFill>
                  <a:srgbClr val="24292F"/>
                </a:solidFill>
              </a:rPr>
              <a:t>: </a:t>
            </a:r>
            <a:r>
              <a:rPr>
                <a:solidFill>
                  <a:srgbClr val="042F62"/>
                </a:solidFill>
              </a:rPr>
              <a:t>relative</a:t>
            </a:r>
            <a:r>
              <a:rPr>
                <a:solidFill>
                  <a:srgbClr val="24292F"/>
                </a:solidFill>
              </a:rPr>
              <a:t>;</a:t>
            </a:r>
            <a:endParaRPr>
              <a:solidFill>
                <a:srgbClr val="24292F"/>
              </a:solidFill>
            </a:endParaRPr>
          </a:p>
          <a:p>
            <a:pPr defTabSz="914400">
              <a:defRPr sz="4000">
                <a:solidFill>
                  <a:srgbClr val="24292F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defTabSz="914400">
              <a:defRPr sz="4000">
                <a:solidFill>
                  <a:srgbClr val="6F42C1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24292F"/>
                </a:solidFill>
              </a:rPr>
              <a:t>  .</a:t>
            </a:r>
            <a:r>
              <a:t>child </a:t>
            </a:r>
            <a:r>
              <a:rPr>
                <a:solidFill>
                  <a:srgbClr val="24292F"/>
                </a:solidFill>
              </a:rPr>
              <a:t>{</a:t>
            </a:r>
            <a:endParaRPr>
              <a:solidFill>
                <a:srgbClr val="24292F"/>
              </a:solidFill>
            </a:endParaRPr>
          </a:p>
          <a:p>
            <a:pPr defTabSz="914400">
              <a:defRPr sz="4000">
                <a:solidFill>
                  <a:srgbClr val="015CC5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24292F"/>
                </a:solidFill>
              </a:rPr>
              <a:t>    </a:t>
            </a:r>
            <a:r>
              <a:t>position</a:t>
            </a:r>
            <a:r>
              <a:rPr>
                <a:solidFill>
                  <a:srgbClr val="24292F"/>
                </a:solidFill>
              </a:rPr>
              <a:t>: </a:t>
            </a:r>
            <a:r>
              <a:rPr>
                <a:solidFill>
                  <a:srgbClr val="042F62"/>
                </a:solidFill>
              </a:rPr>
              <a:t>absolute</a:t>
            </a:r>
            <a:r>
              <a:rPr>
                <a:solidFill>
                  <a:srgbClr val="24292F"/>
                </a:solidFill>
              </a:rPr>
              <a:t>;</a:t>
            </a:r>
            <a:endParaRPr>
              <a:solidFill>
                <a:srgbClr val="24292F"/>
              </a:solidFill>
            </a:endParaRPr>
          </a:p>
          <a:p>
            <a:pPr defTabSz="914400">
              <a:defRPr sz="4000">
                <a:solidFill>
                  <a:srgbClr val="24292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</a:t>
            </a:r>
            <a:r>
              <a:rPr>
                <a:solidFill>
                  <a:srgbClr val="015CC5"/>
                </a:solidFill>
              </a:rPr>
              <a:t>top</a:t>
            </a:r>
            <a:r>
              <a:t>: </a:t>
            </a:r>
            <a:r>
              <a:rPr>
                <a:solidFill>
                  <a:srgbClr val="015CC5"/>
                </a:solidFill>
              </a:rPr>
              <a:t>50</a:t>
            </a:r>
            <a:r>
              <a:rPr>
                <a:solidFill>
                  <a:srgbClr val="D73B49"/>
                </a:solidFill>
              </a:rPr>
              <a:t>%</a:t>
            </a:r>
            <a:r>
              <a:t>;</a:t>
            </a:r>
          </a:p>
          <a:p>
            <a:pPr defTabSz="914400">
              <a:defRPr sz="4000">
                <a:solidFill>
                  <a:srgbClr val="015CC5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24292F"/>
                </a:solidFill>
              </a:rPr>
              <a:t>    </a:t>
            </a:r>
            <a:r>
              <a:t>transform</a:t>
            </a:r>
            <a:r>
              <a:rPr>
                <a:solidFill>
                  <a:srgbClr val="24292F"/>
                </a:solidFill>
              </a:rPr>
              <a:t>: </a:t>
            </a:r>
            <a:r>
              <a:t>translateY</a:t>
            </a:r>
            <a:r>
              <a:rPr>
                <a:solidFill>
                  <a:srgbClr val="24292F"/>
                </a:solidFill>
              </a:rPr>
              <a:t>(</a:t>
            </a:r>
            <a:r>
              <a:rPr>
                <a:solidFill>
                  <a:srgbClr val="D73B49"/>
                </a:solidFill>
              </a:rPr>
              <a:t>-</a:t>
            </a:r>
            <a:r>
              <a:t>50</a:t>
            </a:r>
            <a:r>
              <a:rPr>
                <a:solidFill>
                  <a:srgbClr val="D73B49"/>
                </a:solidFill>
              </a:rPr>
              <a:t>%</a:t>
            </a:r>
            <a:r>
              <a:rPr>
                <a:solidFill>
                  <a:srgbClr val="24292F"/>
                </a:solidFill>
              </a:rPr>
              <a:t>) </a:t>
            </a:r>
            <a:r>
              <a:t>translateX</a:t>
            </a:r>
            <a:r>
              <a:rPr>
                <a:solidFill>
                  <a:srgbClr val="24292F"/>
                </a:solidFill>
              </a:rPr>
              <a:t>(</a:t>
            </a:r>
            <a:r>
              <a:rPr>
                <a:solidFill>
                  <a:srgbClr val="D73B49"/>
                </a:solidFill>
              </a:rPr>
              <a:t>-</a:t>
            </a:r>
            <a:r>
              <a:t>50</a:t>
            </a:r>
            <a:r>
              <a:rPr>
                <a:solidFill>
                  <a:srgbClr val="D73B49"/>
                </a:solidFill>
              </a:rPr>
              <a:t>%</a:t>
            </a:r>
            <a:r>
              <a:rPr>
                <a:solidFill>
                  <a:srgbClr val="24292F"/>
                </a:solidFill>
              </a:rPr>
              <a:t>);</a:t>
            </a:r>
            <a:endParaRPr>
              <a:solidFill>
                <a:srgbClr val="24292F"/>
              </a:solidFill>
            </a:endParaRPr>
          </a:p>
          <a:p>
            <a:pPr defTabSz="914400">
              <a:defRPr sz="4000">
                <a:solidFill>
                  <a:srgbClr val="24292F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defTabSz="914400">
              <a:defRPr sz="4000">
                <a:solidFill>
                  <a:srgbClr val="6A737D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24292F"/>
                </a:solidFill>
              </a:rPr>
              <a:t>    </a:t>
            </a:r>
            <a:r>
              <a:t>//optional</a:t>
            </a:r>
          </a:p>
          <a:p>
            <a:pPr defTabSz="914400">
              <a:defRPr sz="4000">
                <a:solidFill>
                  <a:srgbClr val="6A737D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</a:t>
            </a:r>
            <a:r>
              <a:rPr>
                <a:solidFill>
                  <a:srgbClr val="015CC5"/>
                </a:solidFill>
              </a:rPr>
              <a:t>left</a:t>
            </a:r>
            <a:r>
              <a:rPr>
                <a:solidFill>
                  <a:srgbClr val="24292F"/>
                </a:solidFill>
              </a:rPr>
              <a:t>: </a:t>
            </a:r>
            <a:r>
              <a:rPr>
                <a:solidFill>
                  <a:srgbClr val="015CC5"/>
                </a:solidFill>
              </a:rPr>
              <a:t>50</a:t>
            </a:r>
            <a:r>
              <a:rPr>
                <a:solidFill>
                  <a:srgbClr val="D73B49"/>
                </a:solidFill>
              </a:rPr>
              <a:t>%</a:t>
            </a:r>
            <a:r>
              <a:rPr>
                <a:solidFill>
                  <a:srgbClr val="24292F"/>
                </a:solidFill>
              </a:rPr>
              <a:t>;</a:t>
            </a:r>
            <a:endParaRPr>
              <a:solidFill>
                <a:srgbClr val="24292F"/>
              </a:solidFill>
            </a:endParaRPr>
          </a:p>
          <a:p>
            <a:pPr defTabSz="914400">
              <a:defRPr sz="4000">
                <a:solidFill>
                  <a:srgbClr val="24292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}</a:t>
            </a:r>
          </a:p>
          <a:p>
            <a:pPr defTabSz="914400">
              <a:defRPr sz="4000">
                <a:solidFill>
                  <a:srgbClr val="24292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}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Text Placeholder 6"/>
          <p:cNvSpPr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cap="all" sz="4000">
                <a:latin typeface="Arial Black"/>
                <a:ea typeface="Arial Black"/>
                <a:cs typeface="Arial Black"/>
                <a:sym typeface="Arial Black"/>
              </a:defRPr>
            </a:lvl1pPr>
          </a:lstStyle>
          <a:p>
            <a:pPr/>
            <a:r>
              <a:t>VERTICAL ALIGN - grid</a:t>
            </a:r>
          </a:p>
        </p:txBody>
      </p:sp>
      <p:sp>
        <p:nvSpPr>
          <p:cNvPr id="332" name=".grid {…"/>
          <p:cNvSpPr txBox="1"/>
          <p:nvPr/>
        </p:nvSpPr>
        <p:spPr>
          <a:xfrm>
            <a:off x="8131168" y="4937764"/>
            <a:ext cx="8121663" cy="3840473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91436" tIns="91436" rIns="91436" bIns="91436">
            <a:spAutoFit/>
          </a:bodyPr>
          <a:lstStyle/>
          <a:p>
            <a:pPr defTabSz="914400">
              <a:defRPr sz="4000">
                <a:solidFill>
                  <a:srgbClr val="6F42C1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24292F"/>
                </a:solidFill>
              </a:rPr>
              <a:t>.</a:t>
            </a:r>
            <a:r>
              <a:t>grid </a:t>
            </a:r>
            <a:r>
              <a:rPr>
                <a:solidFill>
                  <a:srgbClr val="24292F"/>
                </a:solidFill>
              </a:rPr>
              <a:t>{</a:t>
            </a:r>
            <a:endParaRPr>
              <a:solidFill>
                <a:srgbClr val="24292F"/>
              </a:solidFill>
            </a:endParaRPr>
          </a:p>
          <a:p>
            <a:pPr defTabSz="914400">
              <a:defRPr sz="4000">
                <a:solidFill>
                  <a:srgbClr val="015CC5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24292F"/>
                </a:solidFill>
              </a:rPr>
              <a:t>  </a:t>
            </a:r>
            <a:r>
              <a:t>display</a:t>
            </a:r>
            <a:r>
              <a:rPr>
                <a:solidFill>
                  <a:srgbClr val="24292F"/>
                </a:solidFill>
              </a:rPr>
              <a:t>: </a:t>
            </a:r>
            <a:r>
              <a:rPr>
                <a:solidFill>
                  <a:srgbClr val="042F62"/>
                </a:solidFill>
              </a:rPr>
              <a:t>grid</a:t>
            </a:r>
            <a:r>
              <a:rPr>
                <a:solidFill>
                  <a:srgbClr val="24292F"/>
                </a:solidFill>
              </a:rPr>
              <a:t>;</a:t>
            </a:r>
            <a:endParaRPr>
              <a:solidFill>
                <a:srgbClr val="24292F"/>
              </a:solidFill>
            </a:endParaRPr>
          </a:p>
          <a:p>
            <a:pPr defTabSz="914400">
              <a:defRPr sz="4000">
                <a:solidFill>
                  <a:srgbClr val="015CC5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24292F"/>
                </a:solidFill>
              </a:rPr>
              <a:t>  </a:t>
            </a:r>
            <a:r>
              <a:t>justify-content</a:t>
            </a:r>
            <a:r>
              <a:rPr>
                <a:solidFill>
                  <a:srgbClr val="24292F"/>
                </a:solidFill>
              </a:rPr>
              <a:t>: </a:t>
            </a:r>
            <a:r>
              <a:rPr>
                <a:solidFill>
                  <a:srgbClr val="042F62"/>
                </a:solidFill>
              </a:rPr>
              <a:t>center</a:t>
            </a:r>
            <a:r>
              <a:rPr>
                <a:solidFill>
                  <a:srgbClr val="24292F"/>
                </a:solidFill>
              </a:rPr>
              <a:t>;</a:t>
            </a:r>
            <a:endParaRPr>
              <a:solidFill>
                <a:srgbClr val="24292F"/>
              </a:solidFill>
            </a:endParaRPr>
          </a:p>
          <a:p>
            <a:pPr defTabSz="914400">
              <a:defRPr sz="4000">
                <a:solidFill>
                  <a:srgbClr val="015CC5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24292F"/>
                </a:solidFill>
              </a:rPr>
              <a:t>  </a:t>
            </a:r>
            <a:r>
              <a:t>align-content</a:t>
            </a:r>
            <a:r>
              <a:rPr>
                <a:solidFill>
                  <a:srgbClr val="24292F"/>
                </a:solidFill>
              </a:rPr>
              <a:t>: </a:t>
            </a:r>
            <a:r>
              <a:rPr>
                <a:solidFill>
                  <a:srgbClr val="042F62"/>
                </a:solidFill>
              </a:rPr>
              <a:t>center</a:t>
            </a:r>
            <a:r>
              <a:rPr>
                <a:solidFill>
                  <a:srgbClr val="24292F"/>
                </a:solidFill>
              </a:rPr>
              <a:t>;</a:t>
            </a:r>
            <a:endParaRPr>
              <a:solidFill>
                <a:srgbClr val="24292F"/>
              </a:solidFill>
            </a:endParaRPr>
          </a:p>
          <a:p>
            <a:pPr defTabSz="914400">
              <a:defRPr sz="4000">
                <a:solidFill>
                  <a:srgbClr val="24292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}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Text Placeholder 6"/>
          <p:cNvSpPr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cap="all" sz="4000">
                <a:latin typeface="Arial Black"/>
                <a:ea typeface="Arial Black"/>
                <a:cs typeface="Arial Black"/>
                <a:sym typeface="Arial Black"/>
              </a:defRPr>
            </a:lvl1pPr>
          </a:lstStyle>
          <a:p>
            <a:pPr/>
            <a:r>
              <a:t>VERTICAL ALIGN</a:t>
            </a:r>
          </a:p>
        </p:txBody>
      </p:sp>
      <p:sp>
        <p:nvSpPr>
          <p:cNvPr id="335" name=".parent {…"/>
          <p:cNvSpPr txBox="1"/>
          <p:nvPr/>
        </p:nvSpPr>
        <p:spPr>
          <a:xfrm>
            <a:off x="1011814" y="2231538"/>
            <a:ext cx="21639021" cy="10633668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36" tIns="91436" rIns="91436" bIns="91436" numCol="3" spcCol="1081951"/>
          <a:lstStyle/>
          <a:p>
            <a:pPr defTabSz="914400">
              <a:defRPr sz="1800">
                <a:solidFill>
                  <a:srgbClr val="6F42C1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24292F"/>
                </a:solidFill>
              </a:rPr>
              <a:t>.</a:t>
            </a:r>
            <a:r>
              <a:t>parent </a:t>
            </a:r>
            <a:r>
              <a:rPr>
                <a:solidFill>
                  <a:srgbClr val="24292F"/>
                </a:solidFill>
              </a:rPr>
              <a:t>{</a:t>
            </a:r>
            <a:endParaRPr>
              <a:solidFill>
                <a:srgbClr val="24292F"/>
              </a:solidFill>
            </a:endParaRPr>
          </a:p>
          <a:p>
            <a:pPr defTabSz="914400">
              <a:defRPr sz="1800">
                <a:solidFill>
                  <a:srgbClr val="24292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$size: </a:t>
            </a:r>
            <a:r>
              <a:rPr>
                <a:solidFill>
                  <a:srgbClr val="015CC5"/>
                </a:solidFill>
              </a:rPr>
              <a:t>200</a:t>
            </a:r>
            <a:r>
              <a:rPr>
                <a:solidFill>
                  <a:srgbClr val="042F62"/>
                </a:solidFill>
              </a:rPr>
              <a:t>px</a:t>
            </a:r>
            <a:r>
              <a:t>;</a:t>
            </a:r>
          </a:p>
          <a:p>
            <a:pPr defTabSz="914400">
              <a:defRPr sz="1800">
                <a:solidFill>
                  <a:srgbClr val="24292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</a:t>
            </a:r>
            <a:r>
              <a:rPr>
                <a:solidFill>
                  <a:srgbClr val="015CC5"/>
                </a:solidFill>
              </a:rPr>
              <a:t>height</a:t>
            </a:r>
            <a:r>
              <a:t>: $size;</a:t>
            </a:r>
          </a:p>
          <a:p>
            <a:pPr defTabSz="914400">
              <a:defRPr sz="1800">
                <a:solidFill>
                  <a:srgbClr val="24292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</a:t>
            </a:r>
            <a:r>
              <a:rPr>
                <a:solidFill>
                  <a:srgbClr val="015CC5"/>
                </a:solidFill>
              </a:rPr>
              <a:t>width</a:t>
            </a:r>
            <a:r>
              <a:t>: $size;</a:t>
            </a:r>
          </a:p>
          <a:p>
            <a:pPr defTabSz="914400">
              <a:defRPr sz="1800">
                <a:solidFill>
                  <a:srgbClr val="042F62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24292F"/>
                </a:solidFill>
              </a:rPr>
              <a:t>  </a:t>
            </a:r>
            <a:r>
              <a:rPr>
                <a:solidFill>
                  <a:srgbClr val="015CC5"/>
                </a:solidFill>
              </a:rPr>
              <a:t>border</a:t>
            </a:r>
            <a:r>
              <a:rPr>
                <a:solidFill>
                  <a:srgbClr val="24292F"/>
                </a:solidFill>
              </a:rPr>
              <a:t>: </a:t>
            </a:r>
            <a:r>
              <a:rPr>
                <a:solidFill>
                  <a:srgbClr val="015CC5"/>
                </a:solidFill>
              </a:rPr>
              <a:t>2</a:t>
            </a:r>
            <a:r>
              <a:t>px solid black</a:t>
            </a:r>
            <a:r>
              <a:rPr>
                <a:solidFill>
                  <a:srgbClr val="24292F"/>
                </a:solidFill>
              </a:rPr>
              <a:t>;</a:t>
            </a:r>
            <a:endParaRPr>
              <a:solidFill>
                <a:srgbClr val="24292F"/>
              </a:solidFill>
            </a:endParaRPr>
          </a:p>
          <a:p>
            <a:pPr defTabSz="914400">
              <a:defRPr sz="1800">
                <a:solidFill>
                  <a:srgbClr val="015CC5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24292F"/>
                </a:solidFill>
              </a:rPr>
              <a:t>  </a:t>
            </a:r>
            <a:r>
              <a:t>box-sizing</a:t>
            </a:r>
            <a:r>
              <a:rPr>
                <a:solidFill>
                  <a:srgbClr val="24292F"/>
                </a:solidFill>
              </a:rPr>
              <a:t>: </a:t>
            </a:r>
            <a:r>
              <a:rPr>
                <a:solidFill>
                  <a:srgbClr val="042F62"/>
                </a:solidFill>
              </a:rPr>
              <a:t>border-box</a:t>
            </a:r>
            <a:r>
              <a:rPr>
                <a:solidFill>
                  <a:srgbClr val="24292F"/>
                </a:solidFill>
              </a:rPr>
              <a:t>;</a:t>
            </a:r>
            <a:endParaRPr>
              <a:solidFill>
                <a:srgbClr val="24292F"/>
              </a:solidFill>
            </a:endParaRPr>
          </a:p>
          <a:p>
            <a:pPr defTabSz="914400">
              <a:defRPr sz="1800">
                <a:solidFill>
                  <a:srgbClr val="24292F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defTabSz="914400">
              <a:defRPr sz="1800">
                <a:solidFill>
                  <a:srgbClr val="6F42C1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24292F"/>
                </a:solidFill>
              </a:rPr>
              <a:t>  </a:t>
            </a:r>
            <a:r>
              <a:t>&amp;</a:t>
            </a:r>
            <a:r>
              <a:rPr>
                <a:solidFill>
                  <a:srgbClr val="24292F"/>
                </a:solidFill>
              </a:rPr>
              <a:t>.</a:t>
            </a:r>
            <a:r>
              <a:t>flex </a:t>
            </a:r>
            <a:r>
              <a:rPr>
                <a:solidFill>
                  <a:srgbClr val="24292F"/>
                </a:solidFill>
              </a:rPr>
              <a:t>{</a:t>
            </a:r>
            <a:endParaRPr>
              <a:solidFill>
                <a:srgbClr val="24292F"/>
              </a:solidFill>
            </a:endParaRPr>
          </a:p>
          <a:p>
            <a:pPr defTabSz="914400">
              <a:defRPr sz="1800">
                <a:solidFill>
                  <a:srgbClr val="015CC5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24292F"/>
                </a:solidFill>
              </a:rPr>
              <a:t>    </a:t>
            </a:r>
            <a:r>
              <a:t>display</a:t>
            </a:r>
            <a:r>
              <a:rPr>
                <a:solidFill>
                  <a:srgbClr val="24292F"/>
                </a:solidFill>
              </a:rPr>
              <a:t>: </a:t>
            </a:r>
            <a:r>
              <a:rPr>
                <a:solidFill>
                  <a:srgbClr val="042F62"/>
                </a:solidFill>
              </a:rPr>
              <a:t>flex</a:t>
            </a:r>
            <a:r>
              <a:rPr>
                <a:solidFill>
                  <a:srgbClr val="24292F"/>
                </a:solidFill>
              </a:rPr>
              <a:t>;</a:t>
            </a:r>
            <a:endParaRPr>
              <a:solidFill>
                <a:srgbClr val="24292F"/>
              </a:solidFill>
            </a:endParaRPr>
          </a:p>
          <a:p>
            <a:pPr defTabSz="914400">
              <a:defRPr sz="1800">
                <a:solidFill>
                  <a:srgbClr val="015CC5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24292F"/>
                </a:solidFill>
              </a:rPr>
              <a:t>    </a:t>
            </a:r>
            <a:r>
              <a:t>align-items</a:t>
            </a:r>
            <a:r>
              <a:rPr>
                <a:solidFill>
                  <a:srgbClr val="24292F"/>
                </a:solidFill>
              </a:rPr>
              <a:t>: </a:t>
            </a:r>
            <a:r>
              <a:rPr>
                <a:solidFill>
                  <a:srgbClr val="042F62"/>
                </a:solidFill>
              </a:rPr>
              <a:t>center</a:t>
            </a:r>
            <a:r>
              <a:rPr>
                <a:solidFill>
                  <a:srgbClr val="24292F"/>
                </a:solidFill>
              </a:rPr>
              <a:t>;</a:t>
            </a:r>
            <a:endParaRPr>
              <a:solidFill>
                <a:srgbClr val="24292F"/>
              </a:solidFill>
            </a:endParaRPr>
          </a:p>
          <a:p>
            <a:pPr defTabSz="914400">
              <a:defRPr sz="1800">
                <a:solidFill>
                  <a:srgbClr val="015CC5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24292F"/>
                </a:solidFill>
              </a:rPr>
              <a:t>    </a:t>
            </a:r>
            <a:r>
              <a:t>justify-content</a:t>
            </a:r>
            <a:r>
              <a:rPr>
                <a:solidFill>
                  <a:srgbClr val="24292F"/>
                </a:solidFill>
              </a:rPr>
              <a:t>: </a:t>
            </a:r>
            <a:r>
              <a:rPr>
                <a:solidFill>
                  <a:srgbClr val="042F62"/>
                </a:solidFill>
              </a:rPr>
              <a:t>center</a:t>
            </a:r>
            <a:r>
              <a:rPr>
                <a:solidFill>
                  <a:srgbClr val="24292F"/>
                </a:solidFill>
              </a:rPr>
              <a:t>;</a:t>
            </a:r>
            <a:endParaRPr>
              <a:solidFill>
                <a:srgbClr val="24292F"/>
              </a:solidFill>
            </a:endParaRPr>
          </a:p>
          <a:p>
            <a:pPr defTabSz="914400">
              <a:defRPr sz="1800">
                <a:solidFill>
                  <a:srgbClr val="24292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}</a:t>
            </a:r>
          </a:p>
          <a:p>
            <a:pPr defTabSz="914400">
              <a:defRPr sz="1800">
                <a:solidFill>
                  <a:srgbClr val="24292F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defTabSz="914400">
              <a:defRPr sz="1800">
                <a:solidFill>
                  <a:srgbClr val="6F42C1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24292F"/>
                </a:solidFill>
              </a:rPr>
              <a:t>  </a:t>
            </a:r>
            <a:r>
              <a:t>&amp;</a:t>
            </a:r>
            <a:r>
              <a:rPr>
                <a:solidFill>
                  <a:srgbClr val="24292F"/>
                </a:solidFill>
              </a:rPr>
              <a:t>.</a:t>
            </a:r>
            <a:r>
              <a:t>margin </a:t>
            </a:r>
            <a:r>
              <a:rPr>
                <a:solidFill>
                  <a:srgbClr val="24292F"/>
                </a:solidFill>
              </a:rPr>
              <a:t>{</a:t>
            </a:r>
            <a:endParaRPr>
              <a:solidFill>
                <a:srgbClr val="24292F"/>
              </a:solidFill>
            </a:endParaRPr>
          </a:p>
          <a:p>
            <a:pPr defTabSz="914400">
              <a:defRPr sz="1800">
                <a:solidFill>
                  <a:srgbClr val="6A737D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24292F"/>
                </a:solidFill>
              </a:rPr>
              <a:t>    </a:t>
            </a:r>
            <a:r>
              <a:t>// We know HEIGHT of parent and of child</a:t>
            </a:r>
          </a:p>
          <a:p>
            <a:pPr defTabSz="914400">
              <a:defRPr sz="1800">
                <a:solidFill>
                  <a:srgbClr val="6F42C1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6A737D"/>
                </a:solidFill>
              </a:rPr>
              <a:t>    </a:t>
            </a:r>
            <a:r>
              <a:rPr>
                <a:solidFill>
                  <a:srgbClr val="24292F"/>
                </a:solidFill>
              </a:rPr>
              <a:t>.</a:t>
            </a:r>
            <a:r>
              <a:t>child </a:t>
            </a:r>
            <a:r>
              <a:rPr>
                <a:solidFill>
                  <a:srgbClr val="24292F"/>
                </a:solidFill>
              </a:rPr>
              <a:t>{</a:t>
            </a:r>
            <a:endParaRPr>
              <a:solidFill>
                <a:srgbClr val="24292F"/>
              </a:solidFill>
            </a:endParaRPr>
          </a:p>
          <a:p>
            <a:pPr defTabSz="914400">
              <a:defRPr sz="1800">
                <a:solidFill>
                  <a:srgbClr val="24292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</a:t>
            </a:r>
            <a:r>
              <a:rPr>
                <a:solidFill>
                  <a:srgbClr val="015CC5"/>
                </a:solidFill>
              </a:rPr>
              <a:t>height</a:t>
            </a:r>
            <a:r>
              <a:t>: $size</a:t>
            </a:r>
            <a:r>
              <a:rPr>
                <a:solidFill>
                  <a:srgbClr val="D73B49"/>
                </a:solidFill>
              </a:rPr>
              <a:t>/</a:t>
            </a:r>
            <a:r>
              <a:rPr>
                <a:solidFill>
                  <a:srgbClr val="015CC5"/>
                </a:solidFill>
              </a:rPr>
              <a:t>2</a:t>
            </a:r>
            <a:r>
              <a:t>;</a:t>
            </a:r>
          </a:p>
          <a:p>
            <a:pPr defTabSz="914400">
              <a:defRPr sz="1800">
                <a:solidFill>
                  <a:srgbClr val="24292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</a:t>
            </a:r>
            <a:r>
              <a:rPr>
                <a:solidFill>
                  <a:srgbClr val="015CC5"/>
                </a:solidFill>
              </a:rPr>
              <a:t>margin</a:t>
            </a:r>
            <a:r>
              <a:t>: </a:t>
            </a:r>
            <a:r>
              <a:rPr>
                <a:solidFill>
                  <a:srgbClr val="015CC5"/>
                </a:solidFill>
              </a:rPr>
              <a:t>50</a:t>
            </a:r>
            <a:r>
              <a:rPr>
                <a:solidFill>
                  <a:srgbClr val="042F62"/>
                </a:solidFill>
              </a:rPr>
              <a:t>px</a:t>
            </a:r>
            <a:r>
              <a:t>;</a:t>
            </a:r>
          </a:p>
          <a:p>
            <a:pPr defTabSz="914400">
              <a:defRPr sz="1800">
                <a:solidFill>
                  <a:srgbClr val="24292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}</a:t>
            </a:r>
          </a:p>
          <a:p>
            <a:pPr defTabSz="914400">
              <a:defRPr sz="1800">
                <a:solidFill>
                  <a:srgbClr val="24292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}</a:t>
            </a:r>
          </a:p>
          <a:p>
            <a:pPr defTabSz="914400">
              <a:defRPr sz="1800">
                <a:solidFill>
                  <a:srgbClr val="24292F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defTabSz="914400">
              <a:defRPr sz="1800">
                <a:solidFill>
                  <a:srgbClr val="6F42C1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24292F"/>
                </a:solidFill>
              </a:rPr>
              <a:t>  </a:t>
            </a:r>
            <a:r>
              <a:t>&amp;</a:t>
            </a:r>
            <a:r>
              <a:rPr>
                <a:solidFill>
                  <a:srgbClr val="24292F"/>
                </a:solidFill>
              </a:rPr>
              <a:t>.</a:t>
            </a:r>
            <a:r>
              <a:t>line-height </a:t>
            </a:r>
            <a:r>
              <a:rPr>
                <a:solidFill>
                  <a:srgbClr val="24292F"/>
                </a:solidFill>
              </a:rPr>
              <a:t>{</a:t>
            </a:r>
            <a:endParaRPr>
              <a:solidFill>
                <a:srgbClr val="24292F"/>
              </a:solidFill>
            </a:endParaRPr>
          </a:p>
          <a:p>
            <a:pPr defTabSz="914400">
              <a:defRPr sz="1800">
                <a:solidFill>
                  <a:srgbClr val="015CC5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24292F"/>
                </a:solidFill>
              </a:rPr>
              <a:t>    </a:t>
            </a:r>
            <a:r>
              <a:t>line-height</a:t>
            </a:r>
            <a:r>
              <a:rPr>
                <a:solidFill>
                  <a:srgbClr val="24292F"/>
                </a:solidFill>
              </a:rPr>
              <a:t>: $size;</a:t>
            </a:r>
            <a:endParaRPr>
              <a:solidFill>
                <a:srgbClr val="24292F"/>
              </a:solidFill>
            </a:endParaRPr>
          </a:p>
          <a:p>
            <a:pPr defTabSz="914400">
              <a:defRPr sz="1800">
                <a:solidFill>
                  <a:srgbClr val="24292F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defTabSz="914400">
              <a:defRPr sz="1800">
                <a:solidFill>
                  <a:srgbClr val="6A737D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24292F"/>
                </a:solidFill>
              </a:rPr>
              <a:t>    </a:t>
            </a:r>
            <a:r>
              <a:t>// optional</a:t>
            </a:r>
          </a:p>
          <a:p>
            <a:pPr defTabSz="914400">
              <a:defRPr sz="1800">
                <a:solidFill>
                  <a:srgbClr val="015CC5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6A737D"/>
                </a:solidFill>
              </a:rPr>
              <a:t>    </a:t>
            </a:r>
            <a:r>
              <a:t>text-align</a:t>
            </a:r>
            <a:r>
              <a:rPr>
                <a:solidFill>
                  <a:srgbClr val="24292F"/>
                </a:solidFill>
              </a:rPr>
              <a:t>: </a:t>
            </a:r>
            <a:r>
              <a:rPr>
                <a:solidFill>
                  <a:srgbClr val="042F62"/>
                </a:solidFill>
              </a:rPr>
              <a:t>center</a:t>
            </a:r>
            <a:r>
              <a:rPr>
                <a:solidFill>
                  <a:srgbClr val="24292F"/>
                </a:solidFill>
              </a:rPr>
              <a:t>;</a:t>
            </a:r>
            <a:endParaRPr>
              <a:solidFill>
                <a:srgbClr val="24292F"/>
              </a:solidFill>
            </a:endParaRPr>
          </a:p>
          <a:p>
            <a:pPr defTabSz="914400">
              <a:defRPr sz="1800">
                <a:solidFill>
                  <a:srgbClr val="24292F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defTabSz="914400">
              <a:defRPr sz="1800">
                <a:solidFill>
                  <a:srgbClr val="6F42C1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24292F"/>
                </a:solidFill>
              </a:rPr>
              <a:t>    .</a:t>
            </a:r>
            <a:r>
              <a:t>child </a:t>
            </a:r>
            <a:r>
              <a:rPr>
                <a:solidFill>
                  <a:srgbClr val="24292F"/>
                </a:solidFill>
              </a:rPr>
              <a:t>{</a:t>
            </a:r>
            <a:endParaRPr>
              <a:solidFill>
                <a:srgbClr val="24292F"/>
              </a:solidFill>
            </a:endParaRPr>
          </a:p>
          <a:p>
            <a:pPr defTabSz="914400">
              <a:defRPr sz="1800">
                <a:solidFill>
                  <a:srgbClr val="015CC5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24292F"/>
                </a:solidFill>
              </a:rPr>
              <a:t>      </a:t>
            </a:r>
            <a:r>
              <a:t>white-space</a:t>
            </a:r>
            <a:r>
              <a:rPr>
                <a:solidFill>
                  <a:srgbClr val="24292F"/>
                </a:solidFill>
              </a:rPr>
              <a:t>: </a:t>
            </a:r>
            <a:r>
              <a:rPr>
                <a:solidFill>
                  <a:srgbClr val="042F62"/>
                </a:solidFill>
              </a:rPr>
              <a:t>nowrap</a:t>
            </a:r>
            <a:r>
              <a:rPr>
                <a:solidFill>
                  <a:srgbClr val="24292F"/>
                </a:solidFill>
              </a:rPr>
              <a:t>;</a:t>
            </a:r>
            <a:endParaRPr>
              <a:solidFill>
                <a:srgbClr val="24292F"/>
              </a:solidFill>
            </a:endParaRPr>
          </a:p>
          <a:p>
            <a:pPr defTabSz="914400">
              <a:defRPr sz="1800">
                <a:solidFill>
                  <a:srgbClr val="015CC5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24292F"/>
                </a:solidFill>
              </a:rPr>
              <a:t>      </a:t>
            </a:r>
            <a:r>
              <a:t>overflow</a:t>
            </a:r>
            <a:r>
              <a:rPr>
                <a:solidFill>
                  <a:srgbClr val="24292F"/>
                </a:solidFill>
              </a:rPr>
              <a:t>: </a:t>
            </a:r>
            <a:r>
              <a:rPr>
                <a:solidFill>
                  <a:srgbClr val="042F62"/>
                </a:solidFill>
              </a:rPr>
              <a:t>hidden</a:t>
            </a:r>
            <a:r>
              <a:rPr>
                <a:solidFill>
                  <a:srgbClr val="24292F"/>
                </a:solidFill>
              </a:rPr>
              <a:t>;</a:t>
            </a:r>
            <a:endParaRPr>
              <a:solidFill>
                <a:srgbClr val="24292F"/>
              </a:solidFill>
            </a:endParaRPr>
          </a:p>
          <a:p>
            <a:pPr defTabSz="914400">
              <a:defRPr sz="1800">
                <a:solidFill>
                  <a:srgbClr val="24292F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defTabSz="914400">
              <a:defRPr sz="1800">
                <a:solidFill>
                  <a:srgbClr val="6A737D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24292F"/>
                </a:solidFill>
              </a:rPr>
              <a:t>      </a:t>
            </a:r>
            <a:r>
              <a:t>//inline, upset</a:t>
            </a:r>
          </a:p>
          <a:p>
            <a:pPr defTabSz="914400">
              <a:defRPr sz="1800">
                <a:solidFill>
                  <a:srgbClr val="015CC5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6A737D"/>
                </a:solidFill>
              </a:rPr>
              <a:t>      </a:t>
            </a:r>
            <a:r>
              <a:t>display</a:t>
            </a:r>
            <a:r>
              <a:rPr>
                <a:solidFill>
                  <a:srgbClr val="24292F"/>
                </a:solidFill>
              </a:rPr>
              <a:t>: </a:t>
            </a:r>
            <a:r>
              <a:rPr>
                <a:solidFill>
                  <a:srgbClr val="042F62"/>
                </a:solidFill>
              </a:rPr>
              <a:t>unset</a:t>
            </a:r>
            <a:r>
              <a:rPr>
                <a:solidFill>
                  <a:srgbClr val="24292F"/>
                </a:solidFill>
              </a:rPr>
              <a:t>;</a:t>
            </a:r>
            <a:endParaRPr>
              <a:solidFill>
                <a:srgbClr val="24292F"/>
              </a:solidFill>
            </a:endParaRPr>
          </a:p>
          <a:p>
            <a:pPr defTabSz="914400">
              <a:defRPr sz="1800">
                <a:solidFill>
                  <a:srgbClr val="24292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}</a:t>
            </a:r>
          </a:p>
          <a:p>
            <a:pPr defTabSz="914400">
              <a:defRPr sz="1800">
                <a:solidFill>
                  <a:srgbClr val="24292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}</a:t>
            </a:r>
          </a:p>
          <a:p>
            <a:pPr defTabSz="914400">
              <a:defRPr sz="1800">
                <a:solidFill>
                  <a:srgbClr val="24292F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defTabSz="914400">
              <a:defRPr sz="1800">
                <a:solidFill>
                  <a:srgbClr val="6F42C1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24292F"/>
                </a:solidFill>
              </a:rPr>
              <a:t>  </a:t>
            </a:r>
            <a:endParaRPr>
              <a:solidFill>
                <a:srgbClr val="24292F"/>
              </a:solidFill>
            </a:endParaRPr>
          </a:p>
          <a:p>
            <a:pPr defTabSz="914400">
              <a:defRPr sz="1800">
                <a:solidFill>
                  <a:srgbClr val="6F42C1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&amp;</a:t>
            </a:r>
            <a:r>
              <a:rPr>
                <a:solidFill>
                  <a:srgbClr val="24292F"/>
                </a:solidFill>
              </a:rPr>
              <a:t>.</a:t>
            </a:r>
            <a:r>
              <a:t>stretch </a:t>
            </a:r>
            <a:r>
              <a:rPr>
                <a:solidFill>
                  <a:srgbClr val="24292F"/>
                </a:solidFill>
              </a:rPr>
              <a:t>{</a:t>
            </a:r>
            <a:endParaRPr>
              <a:solidFill>
                <a:srgbClr val="24292F"/>
              </a:solidFill>
            </a:endParaRPr>
          </a:p>
          <a:p>
            <a:pPr defTabSz="914400">
              <a:defRPr sz="1800">
                <a:solidFill>
                  <a:srgbClr val="015CC5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24292F"/>
                </a:solidFill>
              </a:rPr>
              <a:t>    </a:t>
            </a:r>
            <a:r>
              <a:t>position</a:t>
            </a:r>
            <a:r>
              <a:rPr>
                <a:solidFill>
                  <a:srgbClr val="24292F"/>
                </a:solidFill>
              </a:rPr>
              <a:t>: </a:t>
            </a:r>
            <a:r>
              <a:rPr>
                <a:solidFill>
                  <a:srgbClr val="042F62"/>
                </a:solidFill>
              </a:rPr>
              <a:t>relative</a:t>
            </a:r>
            <a:r>
              <a:rPr>
                <a:solidFill>
                  <a:srgbClr val="24292F"/>
                </a:solidFill>
              </a:rPr>
              <a:t>;</a:t>
            </a:r>
            <a:endParaRPr>
              <a:solidFill>
                <a:srgbClr val="24292F"/>
              </a:solidFill>
            </a:endParaRPr>
          </a:p>
          <a:p>
            <a:pPr defTabSz="914400">
              <a:defRPr sz="1800">
                <a:solidFill>
                  <a:srgbClr val="24292F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defTabSz="914400">
              <a:defRPr sz="1800">
                <a:solidFill>
                  <a:srgbClr val="6F42C1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24292F"/>
                </a:solidFill>
              </a:rPr>
              <a:t>    .</a:t>
            </a:r>
            <a:r>
              <a:t>child </a:t>
            </a:r>
            <a:r>
              <a:rPr>
                <a:solidFill>
                  <a:srgbClr val="24292F"/>
                </a:solidFill>
              </a:rPr>
              <a:t>{</a:t>
            </a:r>
            <a:endParaRPr>
              <a:solidFill>
                <a:srgbClr val="24292F"/>
              </a:solidFill>
            </a:endParaRPr>
          </a:p>
          <a:p>
            <a:pPr defTabSz="914400">
              <a:defRPr sz="1800">
                <a:solidFill>
                  <a:srgbClr val="24292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</a:t>
            </a:r>
            <a:r>
              <a:rPr>
                <a:solidFill>
                  <a:srgbClr val="015CC5"/>
                </a:solidFill>
              </a:rPr>
              <a:t>height</a:t>
            </a:r>
            <a:r>
              <a:t>: $size</a:t>
            </a:r>
            <a:r>
              <a:rPr>
                <a:solidFill>
                  <a:srgbClr val="D73B49"/>
                </a:solidFill>
              </a:rPr>
              <a:t>/</a:t>
            </a:r>
            <a:r>
              <a:rPr>
                <a:solidFill>
                  <a:srgbClr val="015CC5"/>
                </a:solidFill>
              </a:rPr>
              <a:t>2</a:t>
            </a:r>
            <a:r>
              <a:t>;</a:t>
            </a:r>
          </a:p>
          <a:p>
            <a:pPr defTabSz="914400">
              <a:defRPr sz="1800">
                <a:solidFill>
                  <a:srgbClr val="015CC5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24292F"/>
                </a:solidFill>
              </a:rPr>
              <a:t>      </a:t>
            </a:r>
            <a:r>
              <a:t>position</a:t>
            </a:r>
            <a:r>
              <a:rPr>
                <a:solidFill>
                  <a:srgbClr val="24292F"/>
                </a:solidFill>
              </a:rPr>
              <a:t>: </a:t>
            </a:r>
            <a:r>
              <a:rPr>
                <a:solidFill>
                  <a:srgbClr val="042F62"/>
                </a:solidFill>
              </a:rPr>
              <a:t>absolute</a:t>
            </a:r>
            <a:r>
              <a:rPr>
                <a:solidFill>
                  <a:srgbClr val="24292F"/>
                </a:solidFill>
              </a:rPr>
              <a:t>;</a:t>
            </a:r>
            <a:endParaRPr>
              <a:solidFill>
                <a:srgbClr val="24292F"/>
              </a:solidFill>
            </a:endParaRPr>
          </a:p>
          <a:p>
            <a:pPr defTabSz="914400">
              <a:defRPr sz="1800">
                <a:solidFill>
                  <a:srgbClr val="24292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</a:t>
            </a:r>
            <a:r>
              <a:rPr>
                <a:solidFill>
                  <a:srgbClr val="015CC5"/>
                </a:solidFill>
              </a:rPr>
              <a:t>top</a:t>
            </a:r>
            <a:r>
              <a:t>: </a:t>
            </a:r>
            <a:r>
              <a:rPr>
                <a:solidFill>
                  <a:srgbClr val="015CC5"/>
                </a:solidFill>
              </a:rPr>
              <a:t>0</a:t>
            </a:r>
            <a:r>
              <a:t>;</a:t>
            </a:r>
          </a:p>
          <a:p>
            <a:pPr defTabSz="914400">
              <a:defRPr sz="1800">
                <a:solidFill>
                  <a:srgbClr val="24292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</a:t>
            </a:r>
            <a:r>
              <a:rPr>
                <a:solidFill>
                  <a:srgbClr val="015CC5"/>
                </a:solidFill>
              </a:rPr>
              <a:t>bottom</a:t>
            </a:r>
            <a:r>
              <a:t>: </a:t>
            </a:r>
            <a:r>
              <a:rPr>
                <a:solidFill>
                  <a:srgbClr val="015CC5"/>
                </a:solidFill>
              </a:rPr>
              <a:t>0</a:t>
            </a:r>
            <a:r>
              <a:t>;</a:t>
            </a:r>
          </a:p>
          <a:p>
            <a:pPr defTabSz="914400">
              <a:defRPr sz="1800">
                <a:solidFill>
                  <a:srgbClr val="24292F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defTabSz="914400">
              <a:defRPr sz="1800">
                <a:solidFill>
                  <a:srgbClr val="6A737D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24292F"/>
                </a:solidFill>
              </a:rPr>
              <a:t>      </a:t>
            </a:r>
            <a:r>
              <a:t>// auto 0 OR just auto</a:t>
            </a:r>
          </a:p>
          <a:p>
            <a:pPr defTabSz="914400">
              <a:defRPr sz="1800">
                <a:solidFill>
                  <a:srgbClr val="6A737D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</a:t>
            </a:r>
            <a:r>
              <a:rPr>
                <a:solidFill>
                  <a:srgbClr val="015CC5"/>
                </a:solidFill>
              </a:rPr>
              <a:t>margin</a:t>
            </a:r>
            <a:r>
              <a:rPr>
                <a:solidFill>
                  <a:srgbClr val="24292F"/>
                </a:solidFill>
              </a:rPr>
              <a:t>: </a:t>
            </a:r>
            <a:r>
              <a:rPr>
                <a:solidFill>
                  <a:srgbClr val="042F62"/>
                </a:solidFill>
              </a:rPr>
              <a:t>auto</a:t>
            </a:r>
            <a:r>
              <a:rPr>
                <a:solidFill>
                  <a:srgbClr val="24292F"/>
                </a:solidFill>
              </a:rPr>
              <a:t>;</a:t>
            </a:r>
            <a:endParaRPr>
              <a:solidFill>
                <a:srgbClr val="24292F"/>
              </a:solidFill>
            </a:endParaRPr>
          </a:p>
          <a:p>
            <a:pPr defTabSz="914400">
              <a:defRPr sz="1800">
                <a:solidFill>
                  <a:srgbClr val="24292F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defTabSz="914400">
              <a:defRPr sz="1800">
                <a:solidFill>
                  <a:srgbClr val="6A737D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24292F"/>
                </a:solidFill>
              </a:rPr>
              <a:t>      </a:t>
            </a:r>
            <a:r>
              <a:t>//optional</a:t>
            </a:r>
          </a:p>
          <a:p>
            <a:pPr defTabSz="914400">
              <a:defRPr sz="1800">
                <a:solidFill>
                  <a:srgbClr val="6A737D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</a:t>
            </a:r>
            <a:r>
              <a:rPr>
                <a:solidFill>
                  <a:srgbClr val="015CC5"/>
                </a:solidFill>
              </a:rPr>
              <a:t>left</a:t>
            </a:r>
            <a:r>
              <a:rPr>
                <a:solidFill>
                  <a:srgbClr val="24292F"/>
                </a:solidFill>
              </a:rPr>
              <a:t>: </a:t>
            </a:r>
            <a:r>
              <a:rPr>
                <a:solidFill>
                  <a:srgbClr val="015CC5"/>
                </a:solidFill>
              </a:rPr>
              <a:t>0</a:t>
            </a:r>
            <a:r>
              <a:rPr>
                <a:solidFill>
                  <a:srgbClr val="24292F"/>
                </a:solidFill>
              </a:rPr>
              <a:t>;</a:t>
            </a:r>
            <a:endParaRPr>
              <a:solidFill>
                <a:srgbClr val="24292F"/>
              </a:solidFill>
            </a:endParaRPr>
          </a:p>
          <a:p>
            <a:pPr defTabSz="914400">
              <a:defRPr sz="1800">
                <a:solidFill>
                  <a:srgbClr val="24292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</a:t>
            </a:r>
            <a:r>
              <a:rPr>
                <a:solidFill>
                  <a:srgbClr val="015CC5"/>
                </a:solidFill>
              </a:rPr>
              <a:t>right</a:t>
            </a:r>
            <a:r>
              <a:t>: </a:t>
            </a:r>
            <a:r>
              <a:rPr>
                <a:solidFill>
                  <a:srgbClr val="015CC5"/>
                </a:solidFill>
              </a:rPr>
              <a:t>0</a:t>
            </a:r>
            <a:r>
              <a:t>;</a:t>
            </a:r>
          </a:p>
          <a:p>
            <a:pPr defTabSz="914400">
              <a:defRPr sz="1800">
                <a:solidFill>
                  <a:srgbClr val="24292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}</a:t>
            </a:r>
          </a:p>
          <a:p>
            <a:pPr defTabSz="914400">
              <a:defRPr sz="1800">
                <a:solidFill>
                  <a:srgbClr val="24292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}</a:t>
            </a:r>
          </a:p>
          <a:p>
            <a:pPr defTabSz="914400">
              <a:defRPr sz="1800">
                <a:solidFill>
                  <a:srgbClr val="24292F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defTabSz="914400">
              <a:defRPr sz="1800">
                <a:solidFill>
                  <a:srgbClr val="6F42C1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24292F"/>
                </a:solidFill>
              </a:rPr>
              <a:t>  </a:t>
            </a:r>
            <a:r>
              <a:t>&amp;</a:t>
            </a:r>
            <a:r>
              <a:rPr>
                <a:solidFill>
                  <a:srgbClr val="24292F"/>
                </a:solidFill>
              </a:rPr>
              <a:t>.</a:t>
            </a:r>
            <a:r>
              <a:t>negative-margin </a:t>
            </a:r>
            <a:r>
              <a:rPr>
                <a:solidFill>
                  <a:srgbClr val="24292F"/>
                </a:solidFill>
              </a:rPr>
              <a:t>{</a:t>
            </a:r>
            <a:endParaRPr>
              <a:solidFill>
                <a:srgbClr val="24292F"/>
              </a:solidFill>
            </a:endParaRPr>
          </a:p>
          <a:p>
            <a:pPr defTabSz="914400">
              <a:defRPr sz="1800">
                <a:solidFill>
                  <a:srgbClr val="015CC5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24292F"/>
                </a:solidFill>
              </a:rPr>
              <a:t>    </a:t>
            </a:r>
            <a:r>
              <a:t>position</a:t>
            </a:r>
            <a:r>
              <a:rPr>
                <a:solidFill>
                  <a:srgbClr val="24292F"/>
                </a:solidFill>
              </a:rPr>
              <a:t>: </a:t>
            </a:r>
            <a:r>
              <a:rPr>
                <a:solidFill>
                  <a:srgbClr val="042F62"/>
                </a:solidFill>
              </a:rPr>
              <a:t>relative</a:t>
            </a:r>
            <a:r>
              <a:rPr>
                <a:solidFill>
                  <a:srgbClr val="24292F"/>
                </a:solidFill>
              </a:rPr>
              <a:t>;</a:t>
            </a:r>
            <a:endParaRPr>
              <a:solidFill>
                <a:srgbClr val="24292F"/>
              </a:solidFill>
            </a:endParaRPr>
          </a:p>
          <a:p>
            <a:pPr defTabSz="914400">
              <a:defRPr sz="1800">
                <a:solidFill>
                  <a:srgbClr val="24292F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defTabSz="914400">
              <a:defRPr sz="1800">
                <a:solidFill>
                  <a:srgbClr val="6F42C1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24292F"/>
                </a:solidFill>
              </a:rPr>
              <a:t>    .</a:t>
            </a:r>
            <a:r>
              <a:t>child </a:t>
            </a:r>
            <a:r>
              <a:rPr>
                <a:solidFill>
                  <a:srgbClr val="24292F"/>
                </a:solidFill>
              </a:rPr>
              <a:t>{</a:t>
            </a:r>
            <a:endParaRPr>
              <a:solidFill>
                <a:srgbClr val="24292F"/>
              </a:solidFill>
            </a:endParaRPr>
          </a:p>
          <a:p>
            <a:pPr defTabSz="914400">
              <a:defRPr sz="1800">
                <a:solidFill>
                  <a:srgbClr val="24292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</a:t>
            </a:r>
            <a:r>
              <a:rPr>
                <a:solidFill>
                  <a:srgbClr val="015CC5"/>
                </a:solidFill>
              </a:rPr>
              <a:t>height</a:t>
            </a:r>
            <a:r>
              <a:t>: $size</a:t>
            </a:r>
            <a:r>
              <a:rPr>
                <a:solidFill>
                  <a:srgbClr val="D73B49"/>
                </a:solidFill>
              </a:rPr>
              <a:t>/</a:t>
            </a:r>
            <a:r>
              <a:rPr>
                <a:solidFill>
                  <a:srgbClr val="015CC5"/>
                </a:solidFill>
              </a:rPr>
              <a:t>2</a:t>
            </a:r>
            <a:r>
              <a:t>;</a:t>
            </a:r>
          </a:p>
          <a:p>
            <a:pPr defTabSz="914400">
              <a:defRPr sz="1800">
                <a:solidFill>
                  <a:srgbClr val="015CC5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24292F"/>
                </a:solidFill>
              </a:rPr>
              <a:t>      </a:t>
            </a:r>
            <a:r>
              <a:t>position</a:t>
            </a:r>
            <a:r>
              <a:rPr>
                <a:solidFill>
                  <a:srgbClr val="24292F"/>
                </a:solidFill>
              </a:rPr>
              <a:t>: </a:t>
            </a:r>
            <a:r>
              <a:rPr>
                <a:solidFill>
                  <a:srgbClr val="042F62"/>
                </a:solidFill>
              </a:rPr>
              <a:t>absolute</a:t>
            </a:r>
            <a:r>
              <a:rPr>
                <a:solidFill>
                  <a:srgbClr val="24292F"/>
                </a:solidFill>
              </a:rPr>
              <a:t>;</a:t>
            </a:r>
            <a:endParaRPr>
              <a:solidFill>
                <a:srgbClr val="24292F"/>
              </a:solidFill>
            </a:endParaRPr>
          </a:p>
          <a:p>
            <a:pPr defTabSz="914400">
              <a:defRPr sz="1800">
                <a:solidFill>
                  <a:srgbClr val="24292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</a:t>
            </a:r>
            <a:r>
              <a:rPr>
                <a:solidFill>
                  <a:srgbClr val="015CC5"/>
                </a:solidFill>
              </a:rPr>
              <a:t>top</a:t>
            </a:r>
            <a:r>
              <a:t>: </a:t>
            </a:r>
            <a:r>
              <a:rPr>
                <a:solidFill>
                  <a:srgbClr val="015CC5"/>
                </a:solidFill>
              </a:rPr>
              <a:t>50</a:t>
            </a:r>
            <a:r>
              <a:rPr>
                <a:solidFill>
                  <a:srgbClr val="D73B49"/>
                </a:solidFill>
              </a:rPr>
              <a:t>%</a:t>
            </a:r>
            <a:r>
              <a:t>;</a:t>
            </a:r>
          </a:p>
          <a:p>
            <a:pPr defTabSz="914400">
              <a:defRPr sz="1800">
                <a:solidFill>
                  <a:srgbClr val="015CC5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24292F"/>
                </a:solidFill>
              </a:rPr>
              <a:t>      </a:t>
            </a:r>
            <a:r>
              <a:t>margin-top</a:t>
            </a:r>
            <a:r>
              <a:rPr>
                <a:solidFill>
                  <a:srgbClr val="24292F"/>
                </a:solidFill>
              </a:rPr>
              <a:t>: $size</a:t>
            </a:r>
            <a:r>
              <a:rPr>
                <a:solidFill>
                  <a:srgbClr val="D73B49"/>
                </a:solidFill>
              </a:rPr>
              <a:t>/</a:t>
            </a:r>
            <a:r>
              <a:t>2</a:t>
            </a:r>
            <a:r>
              <a:rPr>
                <a:solidFill>
                  <a:srgbClr val="D73B49"/>
                </a:solidFill>
              </a:rPr>
              <a:t>/</a:t>
            </a:r>
            <a:r>
              <a:t>2 </a:t>
            </a:r>
            <a:r>
              <a:rPr>
                <a:solidFill>
                  <a:srgbClr val="D73B49"/>
                </a:solidFill>
              </a:rPr>
              <a:t>* </a:t>
            </a:r>
            <a:r>
              <a:rPr>
                <a:solidFill>
                  <a:srgbClr val="24292F"/>
                </a:solidFill>
              </a:rPr>
              <a:t>(</a:t>
            </a:r>
            <a:r>
              <a:rPr>
                <a:solidFill>
                  <a:srgbClr val="D73B49"/>
                </a:solidFill>
              </a:rPr>
              <a:t>-</a:t>
            </a:r>
            <a:r>
              <a:t>1</a:t>
            </a:r>
            <a:r>
              <a:rPr>
                <a:solidFill>
                  <a:srgbClr val="24292F"/>
                </a:solidFill>
              </a:rPr>
              <a:t>);</a:t>
            </a:r>
            <a:endParaRPr>
              <a:solidFill>
                <a:srgbClr val="24292F"/>
              </a:solidFill>
            </a:endParaRPr>
          </a:p>
          <a:p>
            <a:pPr defTabSz="914400">
              <a:defRPr sz="1800">
                <a:solidFill>
                  <a:srgbClr val="24292F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defTabSz="914400">
              <a:defRPr sz="1800">
                <a:solidFill>
                  <a:srgbClr val="6A737D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24292F"/>
                </a:solidFill>
              </a:rPr>
              <a:t>      </a:t>
            </a:r>
            <a:r>
              <a:t>//optional</a:t>
            </a:r>
          </a:p>
          <a:p>
            <a:pPr defTabSz="914400">
              <a:defRPr sz="1800">
                <a:solidFill>
                  <a:srgbClr val="6A737D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</a:t>
            </a:r>
            <a:r>
              <a:rPr>
                <a:solidFill>
                  <a:srgbClr val="015CC5"/>
                </a:solidFill>
              </a:rPr>
              <a:t>left</a:t>
            </a:r>
            <a:r>
              <a:rPr>
                <a:solidFill>
                  <a:srgbClr val="24292F"/>
                </a:solidFill>
              </a:rPr>
              <a:t>: </a:t>
            </a:r>
            <a:r>
              <a:rPr>
                <a:solidFill>
                  <a:srgbClr val="015CC5"/>
                </a:solidFill>
              </a:rPr>
              <a:t>50</a:t>
            </a:r>
            <a:r>
              <a:rPr>
                <a:solidFill>
                  <a:srgbClr val="D73B49"/>
                </a:solidFill>
              </a:rPr>
              <a:t>%</a:t>
            </a:r>
            <a:r>
              <a:rPr>
                <a:solidFill>
                  <a:srgbClr val="24292F"/>
                </a:solidFill>
              </a:rPr>
              <a:t>;</a:t>
            </a:r>
            <a:endParaRPr>
              <a:solidFill>
                <a:srgbClr val="24292F"/>
              </a:solidFill>
            </a:endParaRPr>
          </a:p>
          <a:p>
            <a:pPr defTabSz="914400">
              <a:defRPr sz="1800">
                <a:solidFill>
                  <a:srgbClr val="015CC5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24292F"/>
                </a:solidFill>
              </a:rPr>
              <a:t>      </a:t>
            </a:r>
            <a:r>
              <a:t>margin-left</a:t>
            </a:r>
            <a:r>
              <a:rPr>
                <a:solidFill>
                  <a:srgbClr val="24292F"/>
                </a:solidFill>
              </a:rPr>
              <a:t>: $size</a:t>
            </a:r>
            <a:r>
              <a:rPr>
                <a:solidFill>
                  <a:srgbClr val="D73B49"/>
                </a:solidFill>
              </a:rPr>
              <a:t>/</a:t>
            </a:r>
            <a:r>
              <a:t>2</a:t>
            </a:r>
            <a:r>
              <a:rPr>
                <a:solidFill>
                  <a:srgbClr val="D73B49"/>
                </a:solidFill>
              </a:rPr>
              <a:t>/</a:t>
            </a:r>
            <a:r>
              <a:t>2 </a:t>
            </a:r>
            <a:r>
              <a:rPr>
                <a:solidFill>
                  <a:srgbClr val="D73B49"/>
                </a:solidFill>
              </a:rPr>
              <a:t>* </a:t>
            </a:r>
            <a:r>
              <a:rPr>
                <a:solidFill>
                  <a:srgbClr val="24292F"/>
                </a:solidFill>
              </a:rPr>
              <a:t>(</a:t>
            </a:r>
            <a:r>
              <a:rPr>
                <a:solidFill>
                  <a:srgbClr val="D73B49"/>
                </a:solidFill>
              </a:rPr>
              <a:t>-</a:t>
            </a:r>
            <a:r>
              <a:t>1</a:t>
            </a:r>
            <a:r>
              <a:rPr>
                <a:solidFill>
                  <a:srgbClr val="24292F"/>
                </a:solidFill>
              </a:rPr>
              <a:t>);</a:t>
            </a:r>
            <a:endParaRPr>
              <a:solidFill>
                <a:srgbClr val="24292F"/>
              </a:solidFill>
            </a:endParaRPr>
          </a:p>
          <a:p>
            <a:pPr defTabSz="914400">
              <a:defRPr sz="1800">
                <a:solidFill>
                  <a:srgbClr val="24292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}</a:t>
            </a:r>
          </a:p>
          <a:p>
            <a:pPr defTabSz="914400">
              <a:defRPr sz="1800">
                <a:solidFill>
                  <a:srgbClr val="24292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}</a:t>
            </a:r>
          </a:p>
          <a:p>
            <a:pPr defTabSz="914400">
              <a:defRPr sz="1800">
                <a:solidFill>
                  <a:srgbClr val="24292F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defTabSz="914400">
              <a:defRPr sz="1800">
                <a:solidFill>
                  <a:srgbClr val="6F42C1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24292F"/>
                </a:solidFill>
              </a:rPr>
              <a:t>  </a:t>
            </a:r>
            <a:endParaRPr>
              <a:solidFill>
                <a:srgbClr val="24292F"/>
              </a:solidFill>
            </a:endParaRPr>
          </a:p>
          <a:p>
            <a:pPr defTabSz="914400">
              <a:defRPr sz="1800">
                <a:solidFill>
                  <a:srgbClr val="6F42C1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>
              <a:solidFill>
                <a:srgbClr val="24292F"/>
              </a:solidFill>
            </a:endParaRPr>
          </a:p>
          <a:p>
            <a:pPr defTabSz="914400">
              <a:defRPr sz="1800">
                <a:solidFill>
                  <a:srgbClr val="6F42C1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>
              <a:solidFill>
                <a:srgbClr val="24292F"/>
              </a:solidFill>
            </a:endParaRPr>
          </a:p>
          <a:p>
            <a:pPr defTabSz="914400">
              <a:defRPr sz="1800">
                <a:solidFill>
                  <a:srgbClr val="6F42C1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>
              <a:solidFill>
                <a:srgbClr val="24292F"/>
              </a:solidFill>
            </a:endParaRPr>
          </a:p>
          <a:p>
            <a:pPr defTabSz="914400">
              <a:defRPr sz="1800">
                <a:solidFill>
                  <a:srgbClr val="6F42C1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&amp;</a:t>
            </a:r>
            <a:r>
              <a:rPr>
                <a:solidFill>
                  <a:srgbClr val="24292F"/>
                </a:solidFill>
              </a:rPr>
              <a:t>.</a:t>
            </a:r>
            <a:r>
              <a:t>transform </a:t>
            </a:r>
            <a:r>
              <a:rPr>
                <a:solidFill>
                  <a:srgbClr val="24292F"/>
                </a:solidFill>
              </a:rPr>
              <a:t>{</a:t>
            </a:r>
            <a:endParaRPr>
              <a:solidFill>
                <a:srgbClr val="24292F"/>
              </a:solidFill>
            </a:endParaRPr>
          </a:p>
          <a:p>
            <a:pPr defTabSz="914400">
              <a:defRPr sz="1800">
                <a:solidFill>
                  <a:srgbClr val="015CC5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24292F"/>
                </a:solidFill>
              </a:rPr>
              <a:t>    </a:t>
            </a:r>
            <a:r>
              <a:t>position</a:t>
            </a:r>
            <a:r>
              <a:rPr>
                <a:solidFill>
                  <a:srgbClr val="24292F"/>
                </a:solidFill>
              </a:rPr>
              <a:t>: </a:t>
            </a:r>
            <a:r>
              <a:rPr>
                <a:solidFill>
                  <a:srgbClr val="042F62"/>
                </a:solidFill>
              </a:rPr>
              <a:t>relative</a:t>
            </a:r>
            <a:r>
              <a:rPr>
                <a:solidFill>
                  <a:srgbClr val="24292F"/>
                </a:solidFill>
              </a:rPr>
              <a:t>;</a:t>
            </a:r>
            <a:endParaRPr>
              <a:solidFill>
                <a:srgbClr val="24292F"/>
              </a:solidFill>
            </a:endParaRPr>
          </a:p>
          <a:p>
            <a:pPr defTabSz="914400">
              <a:defRPr sz="1800">
                <a:solidFill>
                  <a:srgbClr val="24292F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defTabSz="914400">
              <a:defRPr sz="1800">
                <a:solidFill>
                  <a:srgbClr val="6F42C1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24292F"/>
                </a:solidFill>
              </a:rPr>
              <a:t>    .</a:t>
            </a:r>
            <a:r>
              <a:t>child </a:t>
            </a:r>
            <a:r>
              <a:rPr>
                <a:solidFill>
                  <a:srgbClr val="24292F"/>
                </a:solidFill>
              </a:rPr>
              <a:t>{</a:t>
            </a:r>
            <a:endParaRPr>
              <a:solidFill>
                <a:srgbClr val="24292F"/>
              </a:solidFill>
            </a:endParaRPr>
          </a:p>
          <a:p>
            <a:pPr defTabSz="914400">
              <a:defRPr sz="1800">
                <a:solidFill>
                  <a:srgbClr val="015CC5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24292F"/>
                </a:solidFill>
              </a:rPr>
              <a:t>       </a:t>
            </a:r>
            <a:r>
              <a:t>position</a:t>
            </a:r>
            <a:r>
              <a:rPr>
                <a:solidFill>
                  <a:srgbClr val="24292F"/>
                </a:solidFill>
              </a:rPr>
              <a:t>: </a:t>
            </a:r>
            <a:r>
              <a:rPr>
                <a:solidFill>
                  <a:srgbClr val="042F62"/>
                </a:solidFill>
              </a:rPr>
              <a:t>absolute</a:t>
            </a:r>
            <a:r>
              <a:rPr>
                <a:solidFill>
                  <a:srgbClr val="24292F"/>
                </a:solidFill>
              </a:rPr>
              <a:t>;</a:t>
            </a:r>
            <a:endParaRPr>
              <a:solidFill>
                <a:srgbClr val="24292F"/>
              </a:solidFill>
            </a:endParaRPr>
          </a:p>
          <a:p>
            <a:pPr defTabSz="914400">
              <a:defRPr sz="1800">
                <a:solidFill>
                  <a:srgbClr val="24292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</a:t>
            </a:r>
            <a:r>
              <a:rPr>
                <a:solidFill>
                  <a:srgbClr val="015CC5"/>
                </a:solidFill>
              </a:rPr>
              <a:t>top</a:t>
            </a:r>
            <a:r>
              <a:t>: </a:t>
            </a:r>
            <a:r>
              <a:rPr>
                <a:solidFill>
                  <a:srgbClr val="015CC5"/>
                </a:solidFill>
              </a:rPr>
              <a:t>50</a:t>
            </a:r>
            <a:r>
              <a:rPr>
                <a:solidFill>
                  <a:srgbClr val="D73B49"/>
                </a:solidFill>
              </a:rPr>
              <a:t>%</a:t>
            </a:r>
            <a:r>
              <a:t>;</a:t>
            </a:r>
          </a:p>
          <a:p>
            <a:pPr lvl="4" indent="914400" defTabSz="914400">
              <a:defRPr sz="1800">
                <a:solidFill>
                  <a:srgbClr val="015CC5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transform</a:t>
            </a:r>
            <a:r>
              <a:rPr>
                <a:solidFill>
                  <a:srgbClr val="24292F"/>
                </a:solidFill>
              </a:rPr>
              <a:t>: </a:t>
            </a:r>
            <a:r>
              <a:t>translateY</a:t>
            </a:r>
            <a:r>
              <a:rPr>
                <a:solidFill>
                  <a:srgbClr val="24292F"/>
                </a:solidFill>
              </a:rPr>
              <a:t>(</a:t>
            </a:r>
            <a:r>
              <a:rPr>
                <a:solidFill>
                  <a:srgbClr val="D73B49"/>
                </a:solidFill>
              </a:rPr>
              <a:t>-</a:t>
            </a:r>
            <a:r>
              <a:t>50</a:t>
            </a:r>
            <a:r>
              <a:rPr>
                <a:solidFill>
                  <a:srgbClr val="D73B49"/>
                </a:solidFill>
              </a:rPr>
              <a:t>%</a:t>
            </a:r>
            <a:r>
              <a:rPr>
                <a:solidFill>
                  <a:srgbClr val="24292F"/>
                </a:solidFill>
              </a:rPr>
              <a:t>)  </a:t>
            </a:r>
            <a:r>
              <a:t>translateX</a:t>
            </a:r>
            <a:r>
              <a:rPr>
                <a:solidFill>
                  <a:srgbClr val="24292F"/>
                </a:solidFill>
              </a:rPr>
              <a:t>(</a:t>
            </a:r>
            <a:r>
              <a:rPr>
                <a:solidFill>
                  <a:srgbClr val="D73B49"/>
                </a:solidFill>
              </a:rPr>
              <a:t>-</a:t>
            </a:r>
            <a:r>
              <a:t>50</a:t>
            </a:r>
            <a:r>
              <a:rPr>
                <a:solidFill>
                  <a:srgbClr val="D73B49"/>
                </a:solidFill>
              </a:rPr>
              <a:t>%</a:t>
            </a:r>
            <a:r>
              <a:rPr>
                <a:solidFill>
                  <a:srgbClr val="24292F"/>
                </a:solidFill>
              </a:rPr>
              <a:t>);</a:t>
            </a:r>
            <a:endParaRPr>
              <a:solidFill>
                <a:srgbClr val="24292F"/>
              </a:solidFill>
            </a:endParaRPr>
          </a:p>
          <a:p>
            <a:pPr defTabSz="914400">
              <a:defRPr sz="1800">
                <a:solidFill>
                  <a:srgbClr val="24292F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defTabSz="914400">
              <a:defRPr sz="1800">
                <a:solidFill>
                  <a:srgbClr val="6A737D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24292F"/>
                </a:solidFill>
              </a:rPr>
              <a:t>      </a:t>
            </a:r>
            <a:r>
              <a:t>//optional</a:t>
            </a:r>
          </a:p>
          <a:p>
            <a:pPr defTabSz="914400">
              <a:defRPr sz="1800">
                <a:solidFill>
                  <a:srgbClr val="6A737D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</a:t>
            </a:r>
            <a:r>
              <a:rPr>
                <a:solidFill>
                  <a:srgbClr val="015CC5"/>
                </a:solidFill>
              </a:rPr>
              <a:t>left</a:t>
            </a:r>
            <a:r>
              <a:rPr>
                <a:solidFill>
                  <a:srgbClr val="24292F"/>
                </a:solidFill>
              </a:rPr>
              <a:t>: </a:t>
            </a:r>
            <a:r>
              <a:rPr>
                <a:solidFill>
                  <a:srgbClr val="015CC5"/>
                </a:solidFill>
              </a:rPr>
              <a:t>50</a:t>
            </a:r>
            <a:r>
              <a:rPr>
                <a:solidFill>
                  <a:srgbClr val="D73B49"/>
                </a:solidFill>
              </a:rPr>
              <a:t>%</a:t>
            </a:r>
            <a:r>
              <a:rPr>
                <a:solidFill>
                  <a:srgbClr val="24292F"/>
                </a:solidFill>
              </a:rPr>
              <a:t>;</a:t>
            </a:r>
            <a:endParaRPr>
              <a:solidFill>
                <a:srgbClr val="24292F"/>
              </a:solidFill>
            </a:endParaRPr>
          </a:p>
          <a:p>
            <a:pPr defTabSz="914400">
              <a:defRPr sz="1800">
                <a:solidFill>
                  <a:srgbClr val="24292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}</a:t>
            </a:r>
          </a:p>
          <a:p>
            <a:pPr defTabSz="914400">
              <a:defRPr sz="1800">
                <a:solidFill>
                  <a:srgbClr val="24292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}</a:t>
            </a:r>
          </a:p>
          <a:p>
            <a:pPr defTabSz="914400">
              <a:defRPr sz="1800">
                <a:solidFill>
                  <a:srgbClr val="24292F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defTabSz="914400">
              <a:defRPr sz="1800">
                <a:solidFill>
                  <a:srgbClr val="6F42C1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24292F"/>
                </a:solidFill>
              </a:rPr>
              <a:t>  </a:t>
            </a:r>
            <a:r>
              <a:t>&amp;</a:t>
            </a:r>
            <a:r>
              <a:rPr>
                <a:solidFill>
                  <a:srgbClr val="24292F"/>
                </a:solidFill>
              </a:rPr>
              <a:t>.</a:t>
            </a:r>
            <a:r>
              <a:t>pseudo-element </a:t>
            </a:r>
            <a:r>
              <a:rPr>
                <a:solidFill>
                  <a:srgbClr val="24292F"/>
                </a:solidFill>
              </a:rPr>
              <a:t>{</a:t>
            </a:r>
            <a:endParaRPr>
              <a:solidFill>
                <a:srgbClr val="24292F"/>
              </a:solidFill>
            </a:endParaRPr>
          </a:p>
          <a:p>
            <a:pPr defTabSz="914400">
              <a:defRPr sz="1800">
                <a:solidFill>
                  <a:srgbClr val="24292F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defTabSz="914400">
              <a:defRPr sz="1800">
                <a:solidFill>
                  <a:srgbClr val="6A737D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24292F"/>
                </a:solidFill>
              </a:rPr>
              <a:t>    </a:t>
            </a:r>
            <a:r>
              <a:t>// optional</a:t>
            </a:r>
          </a:p>
          <a:p>
            <a:pPr defTabSz="914400">
              <a:defRPr sz="1800">
                <a:solidFill>
                  <a:srgbClr val="015CC5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6A737D"/>
                </a:solidFill>
              </a:rPr>
              <a:t>    </a:t>
            </a:r>
            <a:r>
              <a:t>text-align</a:t>
            </a:r>
            <a:r>
              <a:rPr>
                <a:solidFill>
                  <a:srgbClr val="24292F"/>
                </a:solidFill>
              </a:rPr>
              <a:t>: </a:t>
            </a:r>
            <a:r>
              <a:rPr>
                <a:solidFill>
                  <a:srgbClr val="042F62"/>
                </a:solidFill>
              </a:rPr>
              <a:t>center</a:t>
            </a:r>
            <a:r>
              <a:rPr>
                <a:solidFill>
                  <a:srgbClr val="24292F"/>
                </a:solidFill>
              </a:rPr>
              <a:t>;</a:t>
            </a:r>
            <a:endParaRPr>
              <a:solidFill>
                <a:srgbClr val="24292F"/>
              </a:solidFill>
            </a:endParaRPr>
          </a:p>
          <a:p>
            <a:pPr defTabSz="914400">
              <a:defRPr sz="1800">
                <a:solidFill>
                  <a:srgbClr val="24292F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defTabSz="914400">
              <a:defRPr sz="1800">
                <a:solidFill>
                  <a:srgbClr val="6F42C1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24292F"/>
                </a:solidFill>
              </a:rPr>
              <a:t>    </a:t>
            </a:r>
            <a:r>
              <a:t>&amp;</a:t>
            </a:r>
            <a:r>
              <a:rPr>
                <a:solidFill>
                  <a:srgbClr val="24292F"/>
                </a:solidFill>
              </a:rPr>
              <a:t>:</a:t>
            </a:r>
            <a:r>
              <a:t>before </a:t>
            </a:r>
            <a:r>
              <a:rPr>
                <a:solidFill>
                  <a:srgbClr val="24292F"/>
                </a:solidFill>
              </a:rPr>
              <a:t>{</a:t>
            </a:r>
            <a:endParaRPr>
              <a:solidFill>
                <a:srgbClr val="24292F"/>
              </a:solidFill>
            </a:endParaRPr>
          </a:p>
          <a:p>
            <a:pPr defTabSz="914400">
              <a:defRPr sz="1800">
                <a:solidFill>
                  <a:srgbClr val="042F62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24292F"/>
                </a:solidFill>
              </a:rPr>
              <a:t>      </a:t>
            </a:r>
            <a:r>
              <a:rPr>
                <a:solidFill>
                  <a:srgbClr val="015CC5"/>
                </a:solidFill>
              </a:rPr>
              <a:t>display</a:t>
            </a:r>
            <a:r>
              <a:rPr>
                <a:solidFill>
                  <a:srgbClr val="24292F"/>
                </a:solidFill>
              </a:rPr>
              <a:t>: </a:t>
            </a:r>
            <a:r>
              <a:t>inline-block</a:t>
            </a:r>
            <a:r>
              <a:rPr>
                <a:solidFill>
                  <a:srgbClr val="24292F"/>
                </a:solidFill>
              </a:rPr>
              <a:t>;</a:t>
            </a:r>
            <a:endParaRPr>
              <a:solidFill>
                <a:srgbClr val="24292F"/>
              </a:solidFill>
            </a:endParaRPr>
          </a:p>
          <a:p>
            <a:pPr defTabSz="914400">
              <a:defRPr sz="1800">
                <a:solidFill>
                  <a:srgbClr val="24292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</a:t>
            </a:r>
            <a:r>
              <a:rPr>
                <a:solidFill>
                  <a:srgbClr val="015CC5"/>
                </a:solidFill>
              </a:rPr>
              <a:t>height</a:t>
            </a:r>
            <a:r>
              <a:t>: </a:t>
            </a:r>
            <a:r>
              <a:rPr>
                <a:solidFill>
                  <a:srgbClr val="015CC5"/>
                </a:solidFill>
              </a:rPr>
              <a:t>100</a:t>
            </a:r>
            <a:r>
              <a:rPr>
                <a:solidFill>
                  <a:srgbClr val="D73B49"/>
                </a:solidFill>
              </a:rPr>
              <a:t>%</a:t>
            </a:r>
            <a:r>
              <a:t>;</a:t>
            </a:r>
          </a:p>
          <a:p>
            <a:pPr defTabSz="914400">
              <a:defRPr sz="1800">
                <a:solidFill>
                  <a:srgbClr val="015CC5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24292F"/>
                </a:solidFill>
              </a:rPr>
              <a:t>      </a:t>
            </a:r>
            <a:r>
              <a:t>vertical-align</a:t>
            </a:r>
            <a:r>
              <a:rPr>
                <a:solidFill>
                  <a:srgbClr val="24292F"/>
                </a:solidFill>
              </a:rPr>
              <a:t>: </a:t>
            </a:r>
            <a:r>
              <a:rPr>
                <a:solidFill>
                  <a:srgbClr val="042F62"/>
                </a:solidFill>
              </a:rPr>
              <a:t>middle</a:t>
            </a:r>
            <a:r>
              <a:rPr>
                <a:solidFill>
                  <a:srgbClr val="24292F"/>
                </a:solidFill>
              </a:rPr>
              <a:t>;</a:t>
            </a:r>
            <a:endParaRPr>
              <a:solidFill>
                <a:srgbClr val="24292F"/>
              </a:solidFill>
            </a:endParaRPr>
          </a:p>
          <a:p>
            <a:pPr defTabSz="914400">
              <a:defRPr sz="1800">
                <a:solidFill>
                  <a:srgbClr val="015CC5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24292F"/>
                </a:solidFill>
              </a:rPr>
              <a:t>      </a:t>
            </a:r>
            <a:r>
              <a:t>content</a:t>
            </a:r>
            <a:r>
              <a:rPr>
                <a:solidFill>
                  <a:srgbClr val="24292F"/>
                </a:solidFill>
              </a:rPr>
              <a:t>: </a:t>
            </a:r>
            <a:r>
              <a:rPr>
                <a:solidFill>
                  <a:srgbClr val="042F62"/>
                </a:solidFill>
              </a:rPr>
              <a:t>""</a:t>
            </a:r>
            <a:r>
              <a:rPr>
                <a:solidFill>
                  <a:srgbClr val="24292F"/>
                </a:solidFill>
              </a:rPr>
              <a:t>;</a:t>
            </a:r>
            <a:endParaRPr>
              <a:solidFill>
                <a:srgbClr val="24292F"/>
              </a:solidFill>
            </a:endParaRPr>
          </a:p>
          <a:p>
            <a:pPr defTabSz="914400">
              <a:defRPr sz="1800">
                <a:solidFill>
                  <a:srgbClr val="24292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}</a:t>
            </a:r>
          </a:p>
          <a:p>
            <a:pPr defTabSz="914400">
              <a:defRPr sz="1800">
                <a:solidFill>
                  <a:srgbClr val="24292F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defTabSz="914400">
              <a:defRPr sz="1800">
                <a:solidFill>
                  <a:srgbClr val="6F42C1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24292F"/>
                </a:solidFill>
              </a:rPr>
              <a:t>    .</a:t>
            </a:r>
            <a:r>
              <a:t>child </a:t>
            </a:r>
            <a:r>
              <a:rPr>
                <a:solidFill>
                  <a:srgbClr val="24292F"/>
                </a:solidFill>
              </a:rPr>
              <a:t>{</a:t>
            </a:r>
            <a:endParaRPr>
              <a:solidFill>
                <a:srgbClr val="24292F"/>
              </a:solidFill>
            </a:endParaRPr>
          </a:p>
          <a:p>
            <a:pPr defTabSz="914400">
              <a:defRPr sz="1800">
                <a:solidFill>
                  <a:srgbClr val="042F62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24292F"/>
                </a:solidFill>
              </a:rPr>
              <a:t>      </a:t>
            </a:r>
            <a:r>
              <a:rPr>
                <a:solidFill>
                  <a:srgbClr val="015CC5"/>
                </a:solidFill>
              </a:rPr>
              <a:t>display</a:t>
            </a:r>
            <a:r>
              <a:rPr>
                <a:solidFill>
                  <a:srgbClr val="24292F"/>
                </a:solidFill>
              </a:rPr>
              <a:t>: </a:t>
            </a:r>
            <a:r>
              <a:t>inline-block</a:t>
            </a:r>
            <a:r>
              <a:rPr>
                <a:solidFill>
                  <a:srgbClr val="24292F"/>
                </a:solidFill>
              </a:rPr>
              <a:t>;</a:t>
            </a:r>
            <a:endParaRPr>
              <a:solidFill>
                <a:srgbClr val="24292F"/>
              </a:solidFill>
            </a:endParaRPr>
          </a:p>
          <a:p>
            <a:pPr defTabSz="914400">
              <a:defRPr sz="1800">
                <a:solidFill>
                  <a:srgbClr val="015CC5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24292F"/>
                </a:solidFill>
              </a:rPr>
              <a:t>      </a:t>
            </a:r>
            <a:r>
              <a:t>vertical-align</a:t>
            </a:r>
            <a:r>
              <a:rPr>
                <a:solidFill>
                  <a:srgbClr val="24292F"/>
                </a:solidFill>
              </a:rPr>
              <a:t>: </a:t>
            </a:r>
            <a:r>
              <a:rPr>
                <a:solidFill>
                  <a:srgbClr val="042F62"/>
                </a:solidFill>
              </a:rPr>
              <a:t>middle</a:t>
            </a:r>
            <a:r>
              <a:rPr>
                <a:solidFill>
                  <a:srgbClr val="24292F"/>
                </a:solidFill>
              </a:rPr>
              <a:t>;</a:t>
            </a:r>
            <a:endParaRPr>
              <a:solidFill>
                <a:srgbClr val="24292F"/>
              </a:solidFill>
            </a:endParaRPr>
          </a:p>
          <a:p>
            <a:pPr defTabSz="914400">
              <a:defRPr sz="1800">
                <a:solidFill>
                  <a:srgbClr val="24292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}</a:t>
            </a:r>
          </a:p>
          <a:p>
            <a:pPr defTabSz="914400">
              <a:defRPr sz="1800">
                <a:solidFill>
                  <a:srgbClr val="24292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}</a:t>
            </a:r>
          </a:p>
          <a:p>
            <a:pPr defTabSz="914400">
              <a:defRPr sz="1800">
                <a:solidFill>
                  <a:srgbClr val="24292F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defTabSz="914400">
              <a:defRPr sz="1800">
                <a:solidFill>
                  <a:srgbClr val="6F42C1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24292F"/>
                </a:solidFill>
              </a:rPr>
              <a:t>  </a:t>
            </a:r>
            <a:r>
              <a:t>&amp;</a:t>
            </a:r>
            <a:r>
              <a:rPr>
                <a:solidFill>
                  <a:srgbClr val="24292F"/>
                </a:solidFill>
              </a:rPr>
              <a:t>.</a:t>
            </a:r>
            <a:r>
              <a:t>grid </a:t>
            </a:r>
            <a:r>
              <a:rPr>
                <a:solidFill>
                  <a:srgbClr val="24292F"/>
                </a:solidFill>
              </a:rPr>
              <a:t>{</a:t>
            </a:r>
            <a:endParaRPr>
              <a:solidFill>
                <a:srgbClr val="24292F"/>
              </a:solidFill>
            </a:endParaRPr>
          </a:p>
          <a:p>
            <a:pPr defTabSz="914400">
              <a:defRPr sz="1800">
                <a:solidFill>
                  <a:srgbClr val="015CC5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24292F"/>
                </a:solidFill>
              </a:rPr>
              <a:t>    </a:t>
            </a:r>
            <a:r>
              <a:t>display</a:t>
            </a:r>
            <a:r>
              <a:rPr>
                <a:solidFill>
                  <a:srgbClr val="24292F"/>
                </a:solidFill>
              </a:rPr>
              <a:t>: </a:t>
            </a:r>
            <a:r>
              <a:rPr>
                <a:solidFill>
                  <a:srgbClr val="042F62"/>
                </a:solidFill>
              </a:rPr>
              <a:t>grid</a:t>
            </a:r>
            <a:r>
              <a:rPr>
                <a:solidFill>
                  <a:srgbClr val="24292F"/>
                </a:solidFill>
              </a:rPr>
              <a:t>;</a:t>
            </a:r>
            <a:endParaRPr>
              <a:solidFill>
                <a:srgbClr val="24292F"/>
              </a:solidFill>
            </a:endParaRPr>
          </a:p>
          <a:p>
            <a:pPr defTabSz="914400">
              <a:defRPr sz="1800">
                <a:solidFill>
                  <a:srgbClr val="015CC5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24292F"/>
                </a:solidFill>
              </a:rPr>
              <a:t>    </a:t>
            </a:r>
            <a:r>
              <a:t>justify-content</a:t>
            </a:r>
            <a:r>
              <a:rPr>
                <a:solidFill>
                  <a:srgbClr val="24292F"/>
                </a:solidFill>
              </a:rPr>
              <a:t>: </a:t>
            </a:r>
            <a:r>
              <a:rPr>
                <a:solidFill>
                  <a:srgbClr val="042F62"/>
                </a:solidFill>
              </a:rPr>
              <a:t>center</a:t>
            </a:r>
            <a:r>
              <a:rPr>
                <a:solidFill>
                  <a:srgbClr val="24292F"/>
                </a:solidFill>
              </a:rPr>
              <a:t>;</a:t>
            </a:r>
            <a:endParaRPr>
              <a:solidFill>
                <a:srgbClr val="24292F"/>
              </a:solidFill>
            </a:endParaRPr>
          </a:p>
          <a:p>
            <a:pPr defTabSz="914400">
              <a:defRPr sz="1800">
                <a:solidFill>
                  <a:srgbClr val="015CC5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24292F"/>
                </a:solidFill>
              </a:rPr>
              <a:t>    </a:t>
            </a:r>
            <a:r>
              <a:t>align-content</a:t>
            </a:r>
            <a:r>
              <a:rPr>
                <a:solidFill>
                  <a:srgbClr val="24292F"/>
                </a:solidFill>
              </a:rPr>
              <a:t>: </a:t>
            </a:r>
            <a:r>
              <a:rPr>
                <a:solidFill>
                  <a:srgbClr val="042F62"/>
                </a:solidFill>
              </a:rPr>
              <a:t>center</a:t>
            </a:r>
            <a:r>
              <a:rPr>
                <a:solidFill>
                  <a:srgbClr val="24292F"/>
                </a:solidFill>
              </a:rPr>
              <a:t>;</a:t>
            </a:r>
            <a:endParaRPr>
              <a:solidFill>
                <a:srgbClr val="24292F"/>
              </a:solidFill>
            </a:endParaRPr>
          </a:p>
          <a:p>
            <a:pPr defTabSz="914400">
              <a:defRPr sz="1800">
                <a:solidFill>
                  <a:srgbClr val="24292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}}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4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7" dur="1250"/>
                                        <p:tgtEl>
                                          <p:spTgt spid="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35" grpId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Text Placeholder 6"/>
          <p:cNvSpPr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cap="all" sz="4000">
                <a:latin typeface="Arial Black"/>
                <a:ea typeface="Arial Black"/>
                <a:cs typeface="Arial Black"/>
                <a:sym typeface="Arial Black"/>
              </a:defRPr>
            </a:lvl1pPr>
          </a:lstStyle>
          <a:p>
            <a:pPr/>
            <a:r>
              <a:t>BORDER-BOX</a:t>
            </a:r>
          </a:p>
        </p:txBody>
      </p:sp>
      <p:pic>
        <p:nvPicPr>
          <p:cNvPr id="338" name="Screenshot 2020-12-22 at 00.34.25.png" descr="Screenshot 2020-12-22 at 00.34.2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91687" y="3238702"/>
            <a:ext cx="15800626" cy="8168388"/>
          </a:xfrm>
          <a:prstGeom prst="rect">
            <a:avLst/>
          </a:prstGeom>
          <a:ln w="12700">
            <a:miter lim="400000"/>
          </a:ln>
        </p:spPr>
      </p:pic>
      <p:sp>
        <p:nvSpPr>
          <p:cNvPr id="339" name="box-sizing: border-box;"/>
          <p:cNvSpPr txBox="1"/>
          <p:nvPr/>
        </p:nvSpPr>
        <p:spPr>
          <a:xfrm>
            <a:off x="13431535" y="10384703"/>
            <a:ext cx="8959999" cy="1706873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91436" tIns="91436" rIns="91436" bIns="91436">
            <a:spAutoFit/>
          </a:bodyPr>
          <a:lstStyle/>
          <a:p>
            <a:pPr defTabSz="914400">
              <a:defRPr sz="5000">
                <a:solidFill>
                  <a:srgbClr val="015CC5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box-sizing</a:t>
            </a:r>
            <a:r>
              <a:rPr>
                <a:solidFill>
                  <a:srgbClr val="24292F"/>
                </a:solidFill>
              </a:rPr>
              <a:t>: </a:t>
            </a:r>
            <a:r>
              <a:rPr>
                <a:solidFill>
                  <a:srgbClr val="042F62"/>
                </a:solidFill>
              </a:rPr>
              <a:t>border-box</a:t>
            </a:r>
            <a:r>
              <a:rPr>
                <a:solidFill>
                  <a:srgbClr val="24292F"/>
                </a:solidFill>
              </a:rPr>
              <a:t>;</a:t>
            </a:r>
            <a:endParaRPr>
              <a:solidFill>
                <a:srgbClr val="24292F"/>
              </a:solidFill>
            </a:endParaRPr>
          </a:p>
        </p:txBody>
      </p:sp>
      <p:sp>
        <p:nvSpPr>
          <p:cNvPr id="340" name="242px"/>
          <p:cNvSpPr txBox="1"/>
          <p:nvPr/>
        </p:nvSpPr>
        <p:spPr>
          <a:xfrm>
            <a:off x="8025552" y="11345012"/>
            <a:ext cx="1007530" cy="529097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91436" tIns="91436" rIns="91436" bIns="91436">
            <a:spAutoFit/>
          </a:bodyPr>
          <a:lstStyle/>
          <a:p>
            <a:pPr/>
            <a:r>
              <a:t>242px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3000"/>
                                        <p:tgtEl>
                                          <p:spTgt spid="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ID="10" grpId="2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2" dur="15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39" grpId="1"/>
      <p:bldP build="whole" bldLvl="1" animBg="1" rev="0" advAuto="0" spid="340" grpId="2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Text Placeholder 6"/>
          <p:cNvSpPr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cap="all" sz="4000">
                <a:latin typeface="Arial Black"/>
                <a:ea typeface="Arial Black"/>
                <a:cs typeface="Arial Black"/>
                <a:sym typeface="Arial Black"/>
              </a:defRPr>
            </a:lvl1pPr>
          </a:lstStyle>
          <a:p>
            <a:pPr/>
            <a:r>
              <a:t>Links</a:t>
            </a:r>
          </a:p>
        </p:txBody>
      </p:sp>
      <p:pic>
        <p:nvPicPr>
          <p:cNvPr id="343" name="Screenshot 2020-12-22 at 00.36.05.png" descr="Screenshot 2020-12-22 at 00.36.0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72104" y="4119732"/>
            <a:ext cx="6253059" cy="5476536"/>
          </a:xfrm>
          <a:prstGeom prst="rect">
            <a:avLst/>
          </a:prstGeom>
          <a:ln w="12700">
            <a:miter lim="400000"/>
          </a:ln>
        </p:spPr>
      </p:pic>
      <p:sp>
        <p:nvSpPr>
          <p:cNvPr id="344" name="a[href$=&quot;.pdf&quot;] {…"/>
          <p:cNvSpPr txBox="1"/>
          <p:nvPr/>
        </p:nvSpPr>
        <p:spPr>
          <a:xfrm>
            <a:off x="10754350" y="3836759"/>
            <a:ext cx="9493486" cy="7193273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91436" tIns="91436" rIns="91436" bIns="91436">
            <a:spAutoFit/>
          </a:bodyPr>
          <a:lstStyle/>
          <a:p>
            <a:pPr defTabSz="914400">
              <a:defRPr sz="2000">
                <a:solidFill>
                  <a:srgbClr val="042F62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6F42C1"/>
                </a:solidFill>
              </a:rPr>
              <a:t>a</a:t>
            </a:r>
            <a:r>
              <a:rPr>
                <a:solidFill>
                  <a:srgbClr val="24292F"/>
                </a:solidFill>
              </a:rPr>
              <a:t>[</a:t>
            </a:r>
            <a:r>
              <a:rPr>
                <a:solidFill>
                  <a:srgbClr val="6F42C1"/>
                </a:solidFill>
              </a:rPr>
              <a:t>href</a:t>
            </a:r>
            <a:r>
              <a:rPr>
                <a:solidFill>
                  <a:srgbClr val="D73B49"/>
                </a:solidFill>
              </a:rPr>
              <a:t>$=</a:t>
            </a:r>
            <a:r>
              <a:t>".pdf"</a:t>
            </a:r>
            <a:r>
              <a:rPr>
                <a:solidFill>
                  <a:srgbClr val="24292F"/>
                </a:solidFill>
              </a:rPr>
              <a:t>] {</a:t>
            </a:r>
            <a:endParaRPr>
              <a:solidFill>
                <a:srgbClr val="24292F"/>
              </a:solidFill>
            </a:endParaRPr>
          </a:p>
          <a:p>
            <a:pPr defTabSz="914400">
              <a:defRPr sz="2000">
                <a:solidFill>
                  <a:srgbClr val="6F42C1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24292F"/>
                </a:solidFill>
              </a:rPr>
              <a:t>  </a:t>
            </a:r>
            <a:r>
              <a:t>&amp;</a:t>
            </a:r>
            <a:r>
              <a:rPr>
                <a:solidFill>
                  <a:srgbClr val="24292F"/>
                </a:solidFill>
              </a:rPr>
              <a:t>:</a:t>
            </a:r>
            <a:r>
              <a:t>after </a:t>
            </a:r>
            <a:r>
              <a:rPr>
                <a:solidFill>
                  <a:srgbClr val="24292F"/>
                </a:solidFill>
              </a:rPr>
              <a:t>{</a:t>
            </a:r>
            <a:endParaRPr>
              <a:solidFill>
                <a:srgbClr val="24292F"/>
              </a:solidFill>
            </a:endParaRPr>
          </a:p>
          <a:p>
            <a:pPr defTabSz="914400">
              <a:defRPr sz="2000">
                <a:solidFill>
                  <a:srgbClr val="015CC5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24292F"/>
                </a:solidFill>
              </a:rPr>
              <a:t>    </a:t>
            </a:r>
            <a:r>
              <a:t>background</a:t>
            </a:r>
            <a:r>
              <a:rPr>
                <a:solidFill>
                  <a:srgbClr val="24292F"/>
                </a:solidFill>
              </a:rPr>
              <a:t>: </a:t>
            </a:r>
            <a:r>
              <a:t>url</a:t>
            </a:r>
            <a:r>
              <a:rPr>
                <a:solidFill>
                  <a:srgbClr val="24292F"/>
                </a:solidFill>
              </a:rPr>
              <a:t>(</a:t>
            </a:r>
            <a:r>
              <a:t>./img/icons/icon_pdf.png</a:t>
            </a:r>
            <a:r>
              <a:rPr>
                <a:solidFill>
                  <a:srgbClr val="24292F"/>
                </a:solidFill>
              </a:rPr>
              <a:t>) </a:t>
            </a:r>
            <a:r>
              <a:rPr>
                <a:solidFill>
                  <a:srgbClr val="042F62"/>
                </a:solidFill>
              </a:rPr>
              <a:t>no-repeat</a:t>
            </a:r>
            <a:r>
              <a:rPr>
                <a:solidFill>
                  <a:srgbClr val="24292F"/>
                </a:solidFill>
              </a:rPr>
              <a:t>;</a:t>
            </a:r>
            <a:endParaRPr>
              <a:solidFill>
                <a:srgbClr val="24292F"/>
              </a:solidFill>
            </a:endParaRPr>
          </a:p>
          <a:p>
            <a:pPr defTabSz="914400">
              <a:defRPr sz="2000">
                <a:solidFill>
                  <a:srgbClr val="015CC5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24292F"/>
                </a:solidFill>
              </a:rPr>
              <a:t>    </a:t>
            </a:r>
            <a:r>
              <a:t>background-size</a:t>
            </a:r>
            <a:r>
              <a:rPr>
                <a:solidFill>
                  <a:srgbClr val="24292F"/>
                </a:solidFill>
              </a:rPr>
              <a:t>: </a:t>
            </a:r>
            <a:r>
              <a:rPr>
                <a:solidFill>
                  <a:srgbClr val="042F62"/>
                </a:solidFill>
              </a:rPr>
              <a:t>contain</a:t>
            </a:r>
            <a:r>
              <a:rPr>
                <a:solidFill>
                  <a:srgbClr val="24292F"/>
                </a:solidFill>
              </a:rPr>
              <a:t>;</a:t>
            </a:r>
            <a:endParaRPr>
              <a:solidFill>
                <a:srgbClr val="24292F"/>
              </a:solidFill>
            </a:endParaRPr>
          </a:p>
          <a:p>
            <a:pPr defTabSz="914400">
              <a:defRPr sz="2000">
                <a:solidFill>
                  <a:srgbClr val="015CC5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24292F"/>
                </a:solidFill>
              </a:rPr>
              <a:t>    </a:t>
            </a:r>
            <a:r>
              <a:t>width</a:t>
            </a:r>
            <a:r>
              <a:rPr>
                <a:solidFill>
                  <a:srgbClr val="24292F"/>
                </a:solidFill>
              </a:rPr>
              <a:t>: </a:t>
            </a:r>
            <a:r>
              <a:t>16</a:t>
            </a:r>
            <a:r>
              <a:rPr>
                <a:solidFill>
                  <a:srgbClr val="042F62"/>
                </a:solidFill>
              </a:rPr>
              <a:t>px</a:t>
            </a:r>
            <a:r>
              <a:rPr>
                <a:solidFill>
                  <a:srgbClr val="24292F"/>
                </a:solidFill>
              </a:rPr>
              <a:t>;</a:t>
            </a:r>
            <a:endParaRPr>
              <a:solidFill>
                <a:srgbClr val="24292F"/>
              </a:solidFill>
            </a:endParaRPr>
          </a:p>
          <a:p>
            <a:pPr defTabSz="914400">
              <a:defRPr sz="2000">
                <a:solidFill>
                  <a:srgbClr val="015CC5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24292F"/>
                </a:solidFill>
              </a:rPr>
              <a:t>    </a:t>
            </a:r>
            <a:r>
              <a:t>height</a:t>
            </a:r>
            <a:r>
              <a:rPr>
                <a:solidFill>
                  <a:srgbClr val="24292F"/>
                </a:solidFill>
              </a:rPr>
              <a:t>: </a:t>
            </a:r>
            <a:r>
              <a:t>16</a:t>
            </a:r>
            <a:r>
              <a:rPr>
                <a:solidFill>
                  <a:srgbClr val="042F62"/>
                </a:solidFill>
              </a:rPr>
              <a:t>px</a:t>
            </a:r>
            <a:r>
              <a:rPr>
                <a:solidFill>
                  <a:srgbClr val="24292F"/>
                </a:solidFill>
              </a:rPr>
              <a:t>;</a:t>
            </a:r>
            <a:endParaRPr>
              <a:solidFill>
                <a:srgbClr val="24292F"/>
              </a:solidFill>
            </a:endParaRPr>
          </a:p>
          <a:p>
            <a:pPr defTabSz="914400">
              <a:defRPr sz="2000">
                <a:solidFill>
                  <a:srgbClr val="24292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}</a:t>
            </a:r>
          </a:p>
          <a:p>
            <a:pPr defTabSz="914400">
              <a:defRPr sz="2000">
                <a:solidFill>
                  <a:srgbClr val="24292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}</a:t>
            </a:r>
          </a:p>
          <a:p>
            <a:pPr defTabSz="914400">
              <a:defRPr sz="2000">
                <a:solidFill>
                  <a:srgbClr val="042F62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6F42C1"/>
                </a:solidFill>
              </a:rPr>
              <a:t>a</a:t>
            </a:r>
            <a:r>
              <a:rPr>
                <a:solidFill>
                  <a:srgbClr val="24292F"/>
                </a:solidFill>
              </a:rPr>
              <a:t>[</a:t>
            </a:r>
            <a:r>
              <a:rPr>
                <a:solidFill>
                  <a:srgbClr val="6F42C1"/>
                </a:solidFill>
              </a:rPr>
              <a:t>href</a:t>
            </a:r>
            <a:r>
              <a:rPr>
                <a:solidFill>
                  <a:srgbClr val="D73B49"/>
                </a:solidFill>
              </a:rPr>
              <a:t>^=</a:t>
            </a:r>
            <a:r>
              <a:t>"tel:"</a:t>
            </a:r>
            <a:r>
              <a:rPr>
                <a:solidFill>
                  <a:srgbClr val="24292F"/>
                </a:solidFill>
              </a:rPr>
              <a:t>] {</a:t>
            </a:r>
            <a:endParaRPr>
              <a:solidFill>
                <a:srgbClr val="24292F"/>
              </a:solidFill>
            </a:endParaRPr>
          </a:p>
          <a:p>
            <a:pPr defTabSz="914400">
              <a:defRPr sz="2000">
                <a:solidFill>
                  <a:srgbClr val="6F42C1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24292F"/>
                </a:solidFill>
              </a:rPr>
              <a:t>  </a:t>
            </a:r>
            <a:r>
              <a:t>&amp;</a:t>
            </a:r>
            <a:r>
              <a:rPr>
                <a:solidFill>
                  <a:srgbClr val="24292F"/>
                </a:solidFill>
              </a:rPr>
              <a:t>:</a:t>
            </a:r>
            <a:r>
              <a:t>after </a:t>
            </a:r>
            <a:r>
              <a:rPr>
                <a:solidFill>
                  <a:srgbClr val="24292F"/>
                </a:solidFill>
              </a:rPr>
              <a:t>{</a:t>
            </a:r>
            <a:endParaRPr>
              <a:solidFill>
                <a:srgbClr val="24292F"/>
              </a:solidFill>
            </a:endParaRPr>
          </a:p>
          <a:p>
            <a:pPr defTabSz="914400">
              <a:defRPr sz="2000">
                <a:solidFill>
                  <a:srgbClr val="042F62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24292F"/>
                </a:solidFill>
              </a:rPr>
              <a:t>    </a:t>
            </a:r>
            <a:r>
              <a:rPr>
                <a:solidFill>
                  <a:srgbClr val="015CC5"/>
                </a:solidFill>
              </a:rPr>
              <a:t>background</a:t>
            </a:r>
            <a:r>
              <a:rPr>
                <a:solidFill>
                  <a:srgbClr val="24292F"/>
                </a:solidFill>
              </a:rPr>
              <a:t>:  </a:t>
            </a:r>
            <a:r>
              <a:rPr>
                <a:solidFill>
                  <a:srgbClr val="015CC5"/>
                </a:solidFill>
              </a:rPr>
              <a:t>url</a:t>
            </a:r>
            <a:r>
              <a:rPr>
                <a:solidFill>
                  <a:srgbClr val="24292F"/>
                </a:solidFill>
              </a:rPr>
              <a:t>(</a:t>
            </a:r>
            <a:r>
              <a:t>'./img/icons/icon_phone.png'</a:t>
            </a:r>
            <a:r>
              <a:rPr>
                <a:solidFill>
                  <a:srgbClr val="24292F"/>
                </a:solidFill>
              </a:rPr>
              <a:t>) </a:t>
            </a:r>
            <a:r>
              <a:t>no-repeat</a:t>
            </a:r>
            <a:r>
              <a:rPr>
                <a:solidFill>
                  <a:srgbClr val="24292F"/>
                </a:solidFill>
              </a:rPr>
              <a:t>;</a:t>
            </a:r>
            <a:endParaRPr>
              <a:solidFill>
                <a:srgbClr val="24292F"/>
              </a:solidFill>
            </a:endParaRPr>
          </a:p>
          <a:p>
            <a:pPr defTabSz="914400">
              <a:defRPr sz="2000">
                <a:solidFill>
                  <a:srgbClr val="015CC5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24292F"/>
                </a:solidFill>
              </a:rPr>
              <a:t>    </a:t>
            </a:r>
            <a:r>
              <a:t>background-size</a:t>
            </a:r>
            <a:r>
              <a:rPr>
                <a:solidFill>
                  <a:srgbClr val="24292F"/>
                </a:solidFill>
              </a:rPr>
              <a:t>: </a:t>
            </a:r>
            <a:r>
              <a:rPr>
                <a:solidFill>
                  <a:srgbClr val="042F62"/>
                </a:solidFill>
              </a:rPr>
              <a:t>contain</a:t>
            </a:r>
            <a:r>
              <a:rPr>
                <a:solidFill>
                  <a:srgbClr val="24292F"/>
                </a:solidFill>
              </a:rPr>
              <a:t>;</a:t>
            </a:r>
            <a:endParaRPr>
              <a:solidFill>
                <a:srgbClr val="24292F"/>
              </a:solidFill>
            </a:endParaRPr>
          </a:p>
          <a:p>
            <a:pPr defTabSz="914400">
              <a:defRPr sz="2000">
                <a:solidFill>
                  <a:srgbClr val="015CC5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24292F"/>
                </a:solidFill>
              </a:rPr>
              <a:t>    </a:t>
            </a:r>
            <a:r>
              <a:t>width</a:t>
            </a:r>
            <a:r>
              <a:rPr>
                <a:solidFill>
                  <a:srgbClr val="24292F"/>
                </a:solidFill>
              </a:rPr>
              <a:t>: </a:t>
            </a:r>
            <a:r>
              <a:t>15</a:t>
            </a:r>
            <a:r>
              <a:rPr>
                <a:solidFill>
                  <a:srgbClr val="042F62"/>
                </a:solidFill>
              </a:rPr>
              <a:t>px</a:t>
            </a:r>
            <a:r>
              <a:rPr>
                <a:solidFill>
                  <a:srgbClr val="24292F"/>
                </a:solidFill>
              </a:rPr>
              <a:t>;</a:t>
            </a:r>
            <a:endParaRPr>
              <a:solidFill>
                <a:srgbClr val="24292F"/>
              </a:solidFill>
            </a:endParaRPr>
          </a:p>
          <a:p>
            <a:pPr defTabSz="914400">
              <a:defRPr sz="2000">
                <a:solidFill>
                  <a:srgbClr val="015CC5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24292F"/>
                </a:solidFill>
              </a:rPr>
              <a:t>    </a:t>
            </a:r>
            <a:r>
              <a:t>height</a:t>
            </a:r>
            <a:r>
              <a:rPr>
                <a:solidFill>
                  <a:srgbClr val="24292F"/>
                </a:solidFill>
              </a:rPr>
              <a:t>: </a:t>
            </a:r>
            <a:r>
              <a:t>15</a:t>
            </a:r>
            <a:r>
              <a:rPr>
                <a:solidFill>
                  <a:srgbClr val="042F62"/>
                </a:solidFill>
              </a:rPr>
              <a:t>px</a:t>
            </a:r>
            <a:r>
              <a:rPr>
                <a:solidFill>
                  <a:srgbClr val="24292F"/>
                </a:solidFill>
              </a:rPr>
              <a:t>;</a:t>
            </a:r>
            <a:endParaRPr>
              <a:solidFill>
                <a:srgbClr val="24292F"/>
              </a:solidFill>
            </a:endParaRPr>
          </a:p>
          <a:p>
            <a:pPr defTabSz="914400">
              <a:defRPr sz="2000">
                <a:solidFill>
                  <a:srgbClr val="24292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}</a:t>
            </a:r>
          </a:p>
          <a:p>
            <a:pPr defTabSz="914400">
              <a:defRPr sz="2000">
                <a:solidFill>
                  <a:srgbClr val="24292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}</a:t>
            </a:r>
          </a:p>
          <a:p>
            <a:pPr defTabSz="914400">
              <a:defRPr sz="2000">
                <a:solidFill>
                  <a:srgbClr val="24292F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defTabSz="914400">
              <a:defRPr sz="2000">
                <a:solidFill>
                  <a:srgbClr val="042F62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6F42C1"/>
                </a:solidFill>
              </a:rPr>
              <a:t>a</a:t>
            </a:r>
            <a:r>
              <a:rPr>
                <a:solidFill>
                  <a:srgbClr val="24292F"/>
                </a:solidFill>
              </a:rPr>
              <a:t>[</a:t>
            </a:r>
            <a:r>
              <a:rPr>
                <a:solidFill>
                  <a:srgbClr val="6F42C1"/>
                </a:solidFill>
              </a:rPr>
              <a:t>href</a:t>
            </a:r>
            <a:r>
              <a:rPr>
                <a:solidFill>
                  <a:srgbClr val="D73B49"/>
                </a:solidFill>
              </a:rPr>
              <a:t>^=</a:t>
            </a:r>
            <a:r>
              <a:t>"mailto:"</a:t>
            </a:r>
            <a:r>
              <a:rPr>
                <a:solidFill>
                  <a:srgbClr val="24292F"/>
                </a:solidFill>
              </a:rPr>
              <a:t>] {</a:t>
            </a:r>
            <a:endParaRPr>
              <a:solidFill>
                <a:srgbClr val="24292F"/>
              </a:solidFill>
            </a:endParaRPr>
          </a:p>
          <a:p>
            <a:pPr defTabSz="914400">
              <a:defRPr sz="2000">
                <a:solidFill>
                  <a:srgbClr val="6F42C1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24292F"/>
                </a:solidFill>
              </a:rPr>
              <a:t>  </a:t>
            </a:r>
            <a:r>
              <a:t>&amp;</a:t>
            </a:r>
            <a:r>
              <a:rPr>
                <a:solidFill>
                  <a:srgbClr val="24292F"/>
                </a:solidFill>
              </a:rPr>
              <a:t>:</a:t>
            </a:r>
            <a:r>
              <a:t>after </a:t>
            </a:r>
            <a:r>
              <a:rPr>
                <a:solidFill>
                  <a:srgbClr val="24292F"/>
                </a:solidFill>
              </a:rPr>
              <a:t>{</a:t>
            </a:r>
            <a:endParaRPr>
              <a:solidFill>
                <a:srgbClr val="24292F"/>
              </a:solidFill>
            </a:endParaRPr>
          </a:p>
          <a:p>
            <a:pPr defTabSz="914400">
              <a:defRPr sz="2000">
                <a:solidFill>
                  <a:srgbClr val="042F62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24292F"/>
                </a:solidFill>
              </a:rPr>
              <a:t>    </a:t>
            </a:r>
            <a:r>
              <a:rPr>
                <a:solidFill>
                  <a:srgbClr val="015CC5"/>
                </a:solidFill>
              </a:rPr>
              <a:t>content</a:t>
            </a:r>
            <a:r>
              <a:rPr>
                <a:solidFill>
                  <a:srgbClr val="24292F"/>
                </a:solidFill>
              </a:rPr>
              <a:t>: </a:t>
            </a:r>
            <a:r>
              <a:rPr>
                <a:solidFill>
                  <a:srgbClr val="015CC5"/>
                </a:solidFill>
              </a:rPr>
              <a:t>url</a:t>
            </a:r>
            <a:r>
              <a:rPr>
                <a:solidFill>
                  <a:srgbClr val="24292F"/>
                </a:solidFill>
              </a:rPr>
              <a:t>(</a:t>
            </a:r>
            <a:r>
              <a:t>'./img/icons/icon_envelope.svg'</a:t>
            </a:r>
            <a:r>
              <a:rPr>
                <a:solidFill>
                  <a:srgbClr val="24292F"/>
                </a:solidFill>
              </a:rPr>
              <a:t>);</a:t>
            </a:r>
            <a:endParaRPr>
              <a:solidFill>
                <a:srgbClr val="24292F"/>
              </a:solidFill>
            </a:endParaRPr>
          </a:p>
          <a:p>
            <a:pPr defTabSz="914400">
              <a:defRPr sz="2000">
                <a:solidFill>
                  <a:srgbClr val="24292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}</a:t>
            </a:r>
          </a:p>
          <a:p>
            <a:pPr defTabSz="914400">
              <a:defRPr sz="2000">
                <a:solidFill>
                  <a:srgbClr val="24292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}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Text Placeholder 6"/>
          <p:cNvSpPr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cap="all" sz="4000">
                <a:latin typeface="Arial Black"/>
                <a:ea typeface="Arial Black"/>
                <a:cs typeface="Arial Black"/>
                <a:sym typeface="Arial Black"/>
              </a:defRPr>
            </a:lvl1pPr>
          </a:lstStyle>
          <a:p>
            <a:pPr/>
            <a:r>
              <a:t>CSS Attributes</a:t>
            </a:r>
          </a:p>
        </p:txBody>
      </p:sp>
      <p:pic>
        <p:nvPicPr>
          <p:cNvPr id="347" name="Screenshot 2020-12-22 at 00.39.51.png" descr="Screenshot 2020-12-22 at 00.39.5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484237" y="2601046"/>
            <a:ext cx="7912101" cy="96647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1500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47" grpId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TextBox 8"/>
          <p:cNvSpPr txBox="1"/>
          <p:nvPr>
            <p:ph type="sldNum" sz="quarter" idx="4294967295"/>
          </p:nvPr>
        </p:nvSpPr>
        <p:spPr>
          <a:xfrm>
            <a:off x="20135292" y="13120954"/>
            <a:ext cx="461975" cy="47497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50" name="Content Placeholder 4"/>
          <p:cNvSpPr txBox="1"/>
          <p:nvPr>
            <p:ph type="body" sz="half" idx="1"/>
          </p:nvPr>
        </p:nvSpPr>
        <p:spPr>
          <a:xfrm>
            <a:off x="935564" y="9528862"/>
            <a:ext cx="19754852" cy="5843749"/>
          </a:xfrm>
          <a:prstGeom prst="rect">
            <a:avLst/>
          </a:prstGeom>
        </p:spPr>
        <p:txBody>
          <a:bodyPr/>
          <a:lstStyle>
            <a:lvl1pPr>
              <a:defRPr sz="9600"/>
            </a:lvl1pPr>
          </a:lstStyle>
          <a:p>
            <a:pPr/>
            <a:r>
              <a:t>HTML/CSS - Tricks</a:t>
            </a:r>
          </a:p>
        </p:txBody>
      </p:sp>
      <p:sp>
        <p:nvSpPr>
          <p:cNvPr id="351" name="TextBox 6"/>
          <p:cNvSpPr txBox="1"/>
          <p:nvPr/>
        </p:nvSpPr>
        <p:spPr>
          <a:xfrm>
            <a:off x="2047452" y="11239885"/>
            <a:ext cx="15065685" cy="1440173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36" tIns="91436" rIns="91436" bIns="91436">
            <a:spAutoFit/>
          </a:bodyPr>
          <a:lstStyle/>
          <a:p>
            <a:pPr>
              <a:defRPr cap="all" sz="2400">
                <a:solidFill>
                  <a:srgbClr val="FFFFFF"/>
                </a:solidFill>
                <a:latin typeface="Arial Black"/>
                <a:ea typeface="Arial Black"/>
                <a:cs typeface="Arial Black"/>
                <a:sym typeface="Arial Black"/>
              </a:defRPr>
            </a:pPr>
            <a:r>
              <a:t>PROJECT OVERVIEW</a:t>
            </a:r>
            <a:br/>
            <a:r>
              <a:t>BY Shevchenko roman</a:t>
            </a:r>
            <a:b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Text Placeholder 6"/>
          <p:cNvSpPr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cap="all" sz="4000">
                <a:latin typeface="Arial Black"/>
                <a:ea typeface="Arial Black"/>
                <a:cs typeface="Arial Black"/>
                <a:sym typeface="Arial Black"/>
              </a:defRPr>
            </a:lvl1pPr>
          </a:lstStyle>
          <a:p>
            <a:pPr/>
            <a:r>
              <a:t>SAFARI Back BUTTON</a:t>
            </a:r>
          </a:p>
        </p:txBody>
      </p:sp>
      <p:pic>
        <p:nvPicPr>
          <p:cNvPr id="249" name="Screenshot 2020-12-20 at 20.02.19.png" descr="Screenshot 2020-12-20 at 20.02.1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12755" y="2614183"/>
            <a:ext cx="4470401" cy="736601"/>
          </a:xfrm>
          <a:prstGeom prst="rect">
            <a:avLst/>
          </a:prstGeom>
          <a:ln w="12700">
            <a:miter lim="400000"/>
          </a:ln>
        </p:spPr>
      </p:pic>
      <p:sp>
        <p:nvSpPr>
          <p:cNvPr id="250" name="Rectangle"/>
          <p:cNvSpPr/>
          <p:nvPr/>
        </p:nvSpPr>
        <p:spPr>
          <a:xfrm>
            <a:off x="1221767" y="2521981"/>
            <a:ext cx="966714" cy="646551"/>
          </a:xfrm>
          <a:prstGeom prst="rect">
            <a:avLst/>
          </a:prstGeom>
          <a:ln w="50800">
            <a:solidFill>
              <a:schemeClr val="accent6">
                <a:lumOff val="-8509"/>
              </a:schemeClr>
            </a:solidFill>
            <a:miter lim="400000"/>
          </a:ln>
        </p:spPr>
        <p:txBody>
          <a:bodyPr lIns="91436" tIns="91436" rIns="91436" bIns="91436" anchor="ctr"/>
          <a:lstStyle/>
          <a:p>
            <a:pPr/>
          </a:p>
        </p:txBody>
      </p:sp>
      <p:sp>
        <p:nvSpPr>
          <p:cNvPr id="251" name="(function () {…"/>
          <p:cNvSpPr txBox="1"/>
          <p:nvPr/>
        </p:nvSpPr>
        <p:spPr>
          <a:xfrm>
            <a:off x="1308037" y="4099588"/>
            <a:ext cx="7088832" cy="2494273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91436" tIns="91436" rIns="91436" bIns="91436">
            <a:spAutoFit/>
          </a:bodyPr>
          <a:lstStyle/>
          <a:p>
            <a:pPr defTabSz="457200">
              <a:defRPr sz="2275">
                <a:solidFill>
                  <a:srgbClr val="0077AA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708090"/>
                </a:solidFill>
              </a:rPr>
              <a:t>(</a:t>
            </a:r>
            <a:r>
              <a:t>function</a:t>
            </a:r>
            <a:r>
              <a:rPr>
                <a:solidFill>
                  <a:srgbClr val="272727"/>
                </a:solidFill>
              </a:rPr>
              <a:t> </a:t>
            </a:r>
            <a:r>
              <a:rPr>
                <a:solidFill>
                  <a:srgbClr val="708090"/>
                </a:solidFill>
              </a:rPr>
              <a:t>()</a:t>
            </a:r>
            <a:r>
              <a:rPr>
                <a:solidFill>
                  <a:srgbClr val="272727"/>
                </a:solidFill>
              </a:rPr>
              <a:t> </a:t>
            </a:r>
            <a:r>
              <a:rPr>
                <a:solidFill>
                  <a:srgbClr val="708090"/>
                </a:solidFill>
              </a:rPr>
              <a:t>{</a:t>
            </a:r>
            <a:endParaRPr>
              <a:solidFill>
                <a:srgbClr val="272727"/>
              </a:solidFill>
            </a:endParaRPr>
          </a:p>
          <a:p>
            <a:pPr defTabSz="457200">
              <a:defRPr sz="2275">
                <a:solidFill>
                  <a:srgbClr val="272727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	</a:t>
            </a:r>
            <a:r>
              <a:rPr>
                <a:solidFill>
                  <a:srgbClr val="0077AA"/>
                </a:solidFill>
              </a:rPr>
              <a:t>window</a:t>
            </a:r>
            <a:r>
              <a:rPr>
                <a:solidFill>
                  <a:srgbClr val="708090"/>
                </a:solidFill>
              </a:rPr>
              <a:t>.</a:t>
            </a:r>
            <a:r>
              <a:t>onpageshow </a:t>
            </a:r>
            <a:r>
              <a:rPr>
                <a:solidFill>
                  <a:srgbClr val="A67F59"/>
                </a:solidFill>
              </a:rPr>
              <a:t>=</a:t>
            </a:r>
            <a:r>
              <a:t> </a:t>
            </a:r>
            <a:r>
              <a:rPr>
                <a:solidFill>
                  <a:srgbClr val="0077AA"/>
                </a:solidFill>
              </a:rPr>
              <a:t>function</a:t>
            </a:r>
            <a:r>
              <a:rPr>
                <a:solidFill>
                  <a:srgbClr val="708090"/>
                </a:solidFill>
              </a:rPr>
              <a:t>(</a:t>
            </a:r>
            <a:r>
              <a:t>event</a:t>
            </a:r>
            <a:r>
              <a:rPr>
                <a:solidFill>
                  <a:srgbClr val="708090"/>
                </a:solidFill>
              </a:rPr>
              <a:t>)</a:t>
            </a:r>
            <a:r>
              <a:t> </a:t>
            </a:r>
            <a:r>
              <a:rPr>
                <a:solidFill>
                  <a:srgbClr val="708090"/>
                </a:solidFill>
              </a:rPr>
              <a:t>{</a:t>
            </a:r>
          </a:p>
          <a:p>
            <a:pPr defTabSz="457200">
              <a:defRPr sz="2275">
                <a:solidFill>
                  <a:srgbClr val="272727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		</a:t>
            </a:r>
            <a:r>
              <a:rPr>
                <a:solidFill>
                  <a:srgbClr val="0077AA"/>
                </a:solidFill>
              </a:rPr>
              <a:t>if</a:t>
            </a:r>
            <a:r>
              <a:t> </a:t>
            </a:r>
            <a:r>
              <a:rPr>
                <a:solidFill>
                  <a:srgbClr val="708090"/>
                </a:solidFill>
              </a:rPr>
              <a:t>(</a:t>
            </a:r>
            <a:r>
              <a:t>event</a:t>
            </a:r>
            <a:r>
              <a:rPr>
                <a:solidFill>
                  <a:srgbClr val="708090"/>
                </a:solidFill>
              </a:rPr>
              <a:t>.</a:t>
            </a:r>
            <a:r>
              <a:t>persisted</a:t>
            </a:r>
            <a:r>
              <a:rPr>
                <a:solidFill>
                  <a:srgbClr val="708090"/>
                </a:solidFill>
              </a:rPr>
              <a:t>)</a:t>
            </a:r>
            <a:r>
              <a:t> </a:t>
            </a:r>
            <a:r>
              <a:rPr>
                <a:solidFill>
                  <a:srgbClr val="708090"/>
                </a:solidFill>
              </a:rPr>
              <a:t>{</a:t>
            </a:r>
          </a:p>
          <a:p>
            <a:pPr defTabSz="457200">
              <a:defRPr sz="2275">
                <a:solidFill>
                  <a:srgbClr val="272727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			</a:t>
            </a:r>
            <a:r>
              <a:rPr>
                <a:solidFill>
                  <a:srgbClr val="0077AA"/>
                </a:solidFill>
              </a:rPr>
              <a:t>window</a:t>
            </a:r>
            <a:r>
              <a:rPr>
                <a:solidFill>
                  <a:srgbClr val="708090"/>
                </a:solidFill>
              </a:rPr>
              <a:t>.</a:t>
            </a:r>
            <a:r>
              <a:t>location</a:t>
            </a:r>
            <a:r>
              <a:rPr>
                <a:solidFill>
                  <a:srgbClr val="708090"/>
                </a:solidFill>
              </a:rPr>
              <a:t>.</a:t>
            </a:r>
            <a:r>
              <a:t>reload</a:t>
            </a:r>
            <a:r>
              <a:rPr>
                <a:solidFill>
                  <a:srgbClr val="708090"/>
                </a:solidFill>
              </a:rPr>
              <a:t>();</a:t>
            </a:r>
          </a:p>
          <a:p>
            <a:pPr defTabSz="457200">
              <a:defRPr sz="2275">
                <a:solidFill>
                  <a:srgbClr val="272727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		</a:t>
            </a:r>
            <a:r>
              <a:rPr>
                <a:solidFill>
                  <a:srgbClr val="708090"/>
                </a:solidFill>
              </a:rPr>
              <a:t>}</a:t>
            </a:r>
          </a:p>
          <a:p>
            <a:pPr defTabSz="457200">
              <a:defRPr sz="2275">
                <a:solidFill>
                  <a:srgbClr val="70809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272727"/>
                </a:solidFill>
              </a:rPr>
              <a:t>	</a:t>
            </a:r>
            <a:r>
              <a:t>};</a:t>
            </a:r>
            <a:endParaRPr>
              <a:solidFill>
                <a:srgbClr val="272727"/>
              </a:solidFill>
            </a:endParaRPr>
          </a:p>
          <a:p>
            <a:pPr defTabSz="457200">
              <a:defRPr sz="2275">
                <a:solidFill>
                  <a:srgbClr val="70809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})();</a:t>
            </a:r>
          </a:p>
        </p:txBody>
      </p:sp>
      <p:sp>
        <p:nvSpPr>
          <p:cNvPr id="252" name="function unloadingWebsite() {…"/>
          <p:cNvSpPr txBox="1"/>
          <p:nvPr/>
        </p:nvSpPr>
        <p:spPr>
          <a:xfrm>
            <a:off x="1267316" y="7503359"/>
            <a:ext cx="13559222" cy="4310373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91436" tIns="91436" rIns="91436" bIns="91436">
            <a:spAutoFit/>
          </a:bodyPr>
          <a:lstStyle/>
          <a:p>
            <a:pPr>
              <a:defRPr sz="21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function unloadingWebsite() {</a:t>
            </a:r>
          </a:p>
          <a:p>
            <a:pPr>
              <a:defRPr sz="21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    </a:t>
            </a:r>
            <a:r>
              <a:rPr>
                <a:solidFill>
                  <a:schemeClr val="accent1">
                    <a:lumOff val="-16000"/>
                  </a:schemeClr>
                </a:solidFill>
              </a:rPr>
              <a:t>// Do something just before the user leaves:</a:t>
            </a:r>
            <a:endParaRPr>
              <a:solidFill>
                <a:schemeClr val="accent1">
                  <a:lumOff val="-16000"/>
                </a:schemeClr>
              </a:solidFill>
            </a:endParaRPr>
          </a:p>
          <a:p>
            <a:pPr>
              <a:defRPr sz="2100">
                <a:solidFill>
                  <a:schemeClr val="accent1">
                    <a:lumOff val="-16000"/>
                  </a:schemeClr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    // Eg: Hide/close your menu/reset settings/clear cookies etc, whatever you need to do.</a:t>
            </a:r>
          </a:p>
          <a:p>
            <a:pPr>
              <a:defRPr sz="21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    document.body.classList.add("unloaded");</a:t>
            </a:r>
          </a:p>
          <a:p>
            <a:pPr>
              <a:defRPr sz="21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}</a:t>
            </a:r>
          </a:p>
          <a:p>
            <a:pPr>
              <a:defRPr sz="21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window.addEventListener("</a:t>
            </a:r>
            <a:r>
              <a:rPr>
                <a:solidFill>
                  <a:schemeClr val="accent6">
                    <a:lumOff val="-8509"/>
                  </a:schemeClr>
                </a:solidFill>
              </a:rPr>
              <a:t>pagehide</a:t>
            </a:r>
            <a:r>
              <a:t>", function() {</a:t>
            </a:r>
          </a:p>
          <a:p>
            <a:pPr>
              <a:defRPr sz="21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    unloadingWebsite();</a:t>
            </a:r>
          </a:p>
          <a:p>
            <a:pPr>
              <a:defRPr sz="21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});</a:t>
            </a:r>
          </a:p>
          <a:p>
            <a:pPr>
              <a:defRPr sz="21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window.addEventListener("</a:t>
            </a:r>
            <a:r>
              <a:rPr>
                <a:solidFill>
                  <a:schemeClr val="accent6">
                    <a:lumOff val="-8509"/>
                  </a:schemeClr>
                </a:solidFill>
              </a:rPr>
              <a:t>pageshow</a:t>
            </a:r>
            <a:r>
              <a:t>", function() {</a:t>
            </a:r>
          </a:p>
          <a:p>
            <a:pPr>
              <a:defRPr sz="21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   </a:t>
            </a:r>
            <a:r>
              <a:rPr>
                <a:solidFill>
                  <a:schemeClr val="accent1">
                    <a:lumOff val="-16000"/>
                  </a:schemeClr>
                </a:solidFill>
              </a:rPr>
              <a:t> // You can use the pageshow function if required to double ensure that everything is reset on the page load.</a:t>
            </a:r>
            <a:endParaRPr>
              <a:solidFill>
                <a:schemeClr val="accent1">
                  <a:lumOff val="-16000"/>
                </a:schemeClr>
              </a:solidFill>
            </a:endParaRPr>
          </a:p>
          <a:p>
            <a:pPr>
              <a:defRPr sz="2100">
                <a:solidFill>
                  <a:schemeClr val="accent1">
                    <a:lumOff val="-16000"/>
                  </a:schemeClr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    // Most of the time the "pagehide" event will provide the solution.</a:t>
            </a:r>
          </a:p>
          <a:p>
            <a:pPr>
              <a:defRPr sz="21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    unloadingWebsite();</a:t>
            </a:r>
          </a:p>
          <a:p>
            <a:pPr>
              <a:defRPr sz="21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});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Text Placeholder 6"/>
          <p:cNvSpPr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cap="all" sz="4000">
                <a:latin typeface="Arial Black"/>
                <a:ea typeface="Arial Black"/>
                <a:cs typeface="Arial Black"/>
                <a:sym typeface="Arial Black"/>
              </a:defRPr>
            </a:lvl1pPr>
          </a:lstStyle>
          <a:p>
            <a:pPr/>
            <a:r>
              <a:t>Firefox DEVTOOLS </a:t>
            </a:r>
          </a:p>
        </p:txBody>
      </p:sp>
      <p:pic>
        <p:nvPicPr>
          <p:cNvPr id="255" name="Screenshot 2020-12-20 at 20.09.27.png" descr="Screenshot 2020-12-20 at 20.09.2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60391" y="2668058"/>
            <a:ext cx="7137401" cy="914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56" name="Screenshot 2020-12-20 at 20.10.12.png" descr="Screenshot 2020-12-20 at 20.10.1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848094" y="2658894"/>
            <a:ext cx="7124701" cy="6134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57" name="Screenshot 2020-12-20 at 20.10.57.png" descr="Screenshot 2020-12-20 at 20.10.57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848094" y="9904592"/>
            <a:ext cx="7073901" cy="2590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58" name="Screenshot 2020-12-20 at 20.11.16.png" descr="Screenshot 2020-12-20 at 20.11.16.png"/>
          <p:cNvPicPr>
            <a:picLocks noChangeAspect="1"/>
          </p:cNvPicPr>
          <p:nvPr/>
        </p:nvPicPr>
        <p:blipFill>
          <a:blip r:embed="rId5">
            <a:extLst/>
          </a:blip>
          <a:srcRect l="0" t="0" r="0" b="25340"/>
          <a:stretch>
            <a:fillRect/>
          </a:stretch>
        </p:blipFill>
        <p:spPr>
          <a:xfrm>
            <a:off x="16623097" y="2437127"/>
            <a:ext cx="6549987" cy="10240339"/>
          </a:xfrm>
          <a:prstGeom prst="rect">
            <a:avLst/>
          </a:prstGeom>
          <a:ln w="12700">
            <a:miter lim="400000"/>
          </a:ln>
        </p:spPr>
      </p:pic>
      <p:sp>
        <p:nvSpPr>
          <p:cNvPr id="259" name="Rectangle"/>
          <p:cNvSpPr/>
          <p:nvPr/>
        </p:nvSpPr>
        <p:spPr>
          <a:xfrm>
            <a:off x="8346172" y="9611910"/>
            <a:ext cx="8081845" cy="2780314"/>
          </a:xfrm>
          <a:prstGeom prst="rect">
            <a:avLst/>
          </a:prstGeom>
          <a:ln w="50800">
            <a:solidFill>
              <a:schemeClr val="accent6">
                <a:lumOff val="-8509"/>
              </a:schemeClr>
            </a:solidFill>
            <a:miter lim="400000"/>
          </a:ln>
        </p:spPr>
        <p:txBody>
          <a:bodyPr lIns="91436" tIns="91436" rIns="91436" bIns="91436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10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ID="10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2" dur="10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ID="10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7" dur="10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nodeType="clickEffect" presetSubtype="8" presetID="2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22" dur="10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nodeType="clickEffect" presetSubtype="8" presetID="22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27" dur="8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55" grpId="1"/>
      <p:bldP build="whole" bldLvl="1" animBg="1" rev="0" advAuto="0" spid="256" grpId="2"/>
      <p:bldP build="whole" bldLvl="1" animBg="1" rev="0" advAuto="0" spid="258" grpId="3"/>
      <p:bldP build="whole" bldLvl="1" animBg="1" rev="0" advAuto="0" spid="257" grpId="4"/>
      <p:bldP build="whole" bldLvl="1" animBg="1" rev="0" advAuto="0" spid="259" grpId="5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Text Placeholder 6"/>
          <p:cNvSpPr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cap="all" sz="4000">
                <a:latin typeface="Arial Black"/>
                <a:ea typeface="Arial Black"/>
                <a:cs typeface="Arial Black"/>
                <a:sym typeface="Arial Black"/>
              </a:defRPr>
            </a:lvl1pPr>
          </a:lstStyle>
          <a:p>
            <a:pPr/>
            <a:r>
              <a:t>Firefox DEVTOOLS </a:t>
            </a:r>
          </a:p>
        </p:txBody>
      </p:sp>
      <p:pic>
        <p:nvPicPr>
          <p:cNvPr id="262" name="Screenshot 2020-12-20 at 20.13.49.png" descr="Screenshot 2020-12-20 at 20.13.49.png"/>
          <p:cNvPicPr>
            <a:picLocks noChangeAspect="1"/>
          </p:cNvPicPr>
          <p:nvPr/>
        </p:nvPicPr>
        <p:blipFill>
          <a:blip r:embed="rId2">
            <a:extLst/>
          </a:blip>
          <a:srcRect l="0" t="0" r="0" b="7212"/>
          <a:stretch>
            <a:fillRect/>
          </a:stretch>
        </p:blipFill>
        <p:spPr>
          <a:xfrm>
            <a:off x="1879600" y="2160802"/>
            <a:ext cx="7086600" cy="10688077"/>
          </a:xfrm>
          <a:prstGeom prst="rect">
            <a:avLst/>
          </a:prstGeom>
          <a:ln w="12700">
            <a:miter lim="400000"/>
          </a:ln>
        </p:spPr>
      </p:pic>
      <p:pic>
        <p:nvPicPr>
          <p:cNvPr id="263" name="Screenshot 2020-12-20 at 20.15.01.png" descr="Screenshot 2020-12-20 at 20.15.0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120708" y="2895230"/>
            <a:ext cx="5854701" cy="622301"/>
          </a:xfrm>
          <a:prstGeom prst="rect">
            <a:avLst/>
          </a:prstGeom>
          <a:ln w="12700">
            <a:miter lim="400000"/>
          </a:ln>
        </p:spPr>
      </p:pic>
      <p:sp>
        <p:nvSpPr>
          <p:cNvPr id="264" name="Rectangle"/>
          <p:cNvSpPr/>
          <p:nvPr/>
        </p:nvSpPr>
        <p:spPr>
          <a:xfrm>
            <a:off x="15135724" y="2811406"/>
            <a:ext cx="948380" cy="680725"/>
          </a:xfrm>
          <a:prstGeom prst="rect">
            <a:avLst/>
          </a:prstGeom>
          <a:ln w="50800">
            <a:solidFill>
              <a:schemeClr val="accent6">
                <a:lumOff val="-8509"/>
              </a:schemeClr>
            </a:solidFill>
            <a:miter lim="400000"/>
          </a:ln>
        </p:spPr>
        <p:txBody>
          <a:bodyPr lIns="91436" tIns="91436" rIns="91436" bIns="91436" anchor="ctr"/>
          <a:lstStyle/>
          <a:p>
            <a:pPr/>
          </a:p>
        </p:txBody>
      </p:sp>
      <p:pic>
        <p:nvPicPr>
          <p:cNvPr id="265" name="Screenshot 2020-12-20 at 20.15.41.png" descr="Screenshot 2020-12-20 at 20.15.41.png"/>
          <p:cNvPicPr>
            <a:picLocks noChangeAspect="1"/>
          </p:cNvPicPr>
          <p:nvPr/>
        </p:nvPicPr>
        <p:blipFill>
          <a:blip r:embed="rId4">
            <a:extLst/>
          </a:blip>
          <a:srcRect l="7744" t="60491" r="13595" b="7677"/>
          <a:stretch>
            <a:fillRect/>
          </a:stretch>
        </p:blipFill>
        <p:spPr>
          <a:xfrm>
            <a:off x="9961477" y="3857225"/>
            <a:ext cx="8691118" cy="2288092"/>
          </a:xfrm>
          <a:prstGeom prst="rect">
            <a:avLst/>
          </a:prstGeom>
          <a:ln w="12700">
            <a:miter lim="400000"/>
          </a:ln>
        </p:spPr>
      </p:pic>
      <p:pic>
        <p:nvPicPr>
          <p:cNvPr id="266" name="Screenshot 2020-12-20 at 20.17.51.png" descr="Screenshot 2020-12-20 at 20.17.51.png"/>
          <p:cNvPicPr>
            <a:picLocks noChangeAspect="1"/>
          </p:cNvPicPr>
          <p:nvPr/>
        </p:nvPicPr>
        <p:blipFill>
          <a:blip r:embed="rId5">
            <a:extLst/>
          </a:blip>
          <a:srcRect l="2599" t="2459" r="0" b="59018"/>
          <a:stretch>
            <a:fillRect/>
          </a:stretch>
        </p:blipFill>
        <p:spPr>
          <a:xfrm>
            <a:off x="10166597" y="7378806"/>
            <a:ext cx="7075577" cy="1761218"/>
          </a:xfrm>
          <a:prstGeom prst="rect">
            <a:avLst/>
          </a:prstGeom>
          <a:ln w="12700">
            <a:miter lim="400000"/>
          </a:ln>
        </p:spPr>
      </p:pic>
      <p:pic>
        <p:nvPicPr>
          <p:cNvPr id="267" name="Screenshot 2020-12-20 at 20.20.14.png" descr="Screenshot 2020-12-20 at 20.20.14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0325772" y="10200826"/>
            <a:ext cx="9398001" cy="12319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10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ID="10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2" dur="10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16" presetID="23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250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50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ID="10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23" dur="10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Class="entr" nodeType="clickEffect" presetID="10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28" dur="10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Class="entr" nodeType="clickEffect" presetID="10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33" dur="10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64" grpId="3"/>
      <p:bldP build="whole" bldLvl="1" animBg="1" rev="0" advAuto="0" spid="267" grpId="6"/>
      <p:bldP build="whole" bldLvl="1" animBg="1" rev="0" advAuto="0" spid="262" grpId="1"/>
      <p:bldP build="whole" bldLvl="1" animBg="1" rev="0" advAuto="0" spid="263" grpId="2"/>
      <p:bldP build="whole" bldLvl="1" animBg="1" rev="0" advAuto="0" spid="265" grpId="4"/>
      <p:bldP build="whole" bldLvl="1" animBg="1" rev="0" advAuto="0" spid="266" grpId="5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Text Placeholder 6"/>
          <p:cNvSpPr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cap="all" sz="4000">
                <a:latin typeface="Arial Black"/>
                <a:ea typeface="Arial Black"/>
                <a:cs typeface="Arial Black"/>
                <a:sym typeface="Arial Black"/>
              </a:defRPr>
            </a:lvl1pPr>
          </a:lstStyle>
          <a:p>
            <a:pPr/>
            <a:r>
              <a:t>Firefox DEVTOOLS </a:t>
            </a:r>
          </a:p>
        </p:txBody>
      </p:sp>
      <p:pic>
        <p:nvPicPr>
          <p:cNvPr id="27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42171" y="3304843"/>
            <a:ext cx="17170401" cy="73533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Text Placeholder 6"/>
          <p:cNvSpPr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cap="all" sz="4000">
                <a:latin typeface="Arial Black"/>
                <a:ea typeface="Arial Black"/>
                <a:cs typeface="Arial Black"/>
                <a:sym typeface="Arial Black"/>
              </a:defRPr>
            </a:lvl1pPr>
          </a:lstStyle>
          <a:p>
            <a:pPr/>
            <a:r>
              <a:t>Firefox DEVTOOLS </a:t>
            </a:r>
          </a:p>
        </p:txBody>
      </p:sp>
      <p:pic>
        <p:nvPicPr>
          <p:cNvPr id="273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2116" r="0" b="14746"/>
          <a:stretch>
            <a:fillRect/>
          </a:stretch>
        </p:blipFill>
        <p:spPr>
          <a:xfrm>
            <a:off x="4051300" y="2270250"/>
            <a:ext cx="16281400" cy="1032610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Text Placeholder 6"/>
          <p:cNvSpPr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cap="all" sz="4000">
                <a:latin typeface="Arial Black"/>
                <a:ea typeface="Arial Black"/>
                <a:cs typeface="Arial Black"/>
                <a:sym typeface="Arial Black"/>
              </a:defRPr>
            </a:lvl1pPr>
          </a:lstStyle>
          <a:p>
            <a:pPr/>
            <a:r>
              <a:t>Firefox DEVTOOLS </a:t>
            </a:r>
          </a:p>
        </p:txBody>
      </p:sp>
      <p:pic>
        <p:nvPicPr>
          <p:cNvPr id="276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213" r="0" b="17765"/>
          <a:stretch>
            <a:fillRect/>
          </a:stretch>
        </p:blipFill>
        <p:spPr>
          <a:xfrm>
            <a:off x="4056269" y="2068156"/>
            <a:ext cx="16268701" cy="1089585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Text Placeholder 6"/>
          <p:cNvSpPr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cap="all" sz="4000">
                <a:latin typeface="Arial Black"/>
                <a:ea typeface="Arial Black"/>
                <a:cs typeface="Arial Black"/>
                <a:sym typeface="Arial Black"/>
              </a:defRPr>
            </a:lvl1pPr>
          </a:lstStyle>
          <a:p>
            <a:pPr/>
            <a:r>
              <a:t>Firefox DEVTOOLS </a:t>
            </a:r>
          </a:p>
        </p:txBody>
      </p:sp>
      <p:pic>
        <p:nvPicPr>
          <p:cNvPr id="27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11450" y="2767855"/>
            <a:ext cx="18961100" cy="7721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1_Content Slides">
  <a:themeElements>
    <a:clrScheme name="1_Content Slides">
      <a:dk1>
        <a:srgbClr val="464547"/>
      </a:dk1>
      <a:lt1>
        <a:srgbClr val="FFFFFF"/>
      </a:lt1>
      <a:dk2>
        <a:srgbClr val="A7A7A7"/>
      </a:dk2>
      <a:lt2>
        <a:srgbClr val="535353"/>
      </a:lt2>
      <a:accent1>
        <a:srgbClr val="CCCCCC"/>
      </a:accent1>
      <a:accent2>
        <a:srgbClr val="39C2D7"/>
      </a:accent2>
      <a:accent3>
        <a:srgbClr val="1A9CB0"/>
      </a:accent3>
      <a:accent4>
        <a:srgbClr val="A3C644"/>
      </a:accent4>
      <a:accent5>
        <a:srgbClr val="7F993A"/>
      </a:accent5>
      <a:accent6>
        <a:srgbClr val="B22746"/>
      </a:accent6>
      <a:hlink>
        <a:srgbClr val="0000FF"/>
      </a:hlink>
      <a:folHlink>
        <a:srgbClr val="FF00FF"/>
      </a:folHlink>
    </a:clrScheme>
    <a:fontScheme name="1_Content Slides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1_Content Slid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76200" dist="381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76200" dist="381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76200" dist="38100" dir="540000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508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76200" dist="381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6" tIns="91436" rIns="91436" bIns="91436" numCol="1" spcCol="38100" rtlCol="0" anchor="ctr" upright="0">
        <a:spAutoFit/>
      </a:bodyPr>
      <a:lstStyle>
        <a:defPPr marL="0" marR="0" indent="0" algn="l" defTabSz="13716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600" u="none" kumimoji="0" normalizeH="0">
            <a:ln>
              <a:noFill/>
            </a:ln>
            <a:solidFill>
              <a:srgbClr val="464547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508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76200" dist="381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25400" cap="flat">
          <a:noFill/>
          <a:miter lim="400000"/>
        </a:ln>
        <a:effectLst/>
        <a:sp3d/>
      </a:spPr>
      <a:bodyPr rot="0" spcFirstLastPara="1" vertOverflow="overflow" horzOverflow="overflow" vert="horz" wrap="square" lIns="91436" tIns="91436" rIns="91436" bIns="91436" numCol="1" spcCol="38100" rtlCol="0" anchor="t" upright="0">
        <a:spAutoFit/>
      </a:bodyPr>
      <a:lstStyle>
        <a:defPPr marL="0" marR="0" indent="0" algn="l" defTabSz="13716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600" u="none" kumimoji="0" normalizeH="0">
            <a:ln>
              <a:noFill/>
            </a:ln>
            <a:solidFill>
              <a:srgbClr val="464547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1_Content Slides">
  <a:themeElements>
    <a:clrScheme name="1_Content Slides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CCCCCC"/>
      </a:accent1>
      <a:accent2>
        <a:srgbClr val="39C2D7"/>
      </a:accent2>
      <a:accent3>
        <a:srgbClr val="1A9CB0"/>
      </a:accent3>
      <a:accent4>
        <a:srgbClr val="A3C644"/>
      </a:accent4>
      <a:accent5>
        <a:srgbClr val="7F993A"/>
      </a:accent5>
      <a:accent6>
        <a:srgbClr val="B22746"/>
      </a:accent6>
      <a:hlink>
        <a:srgbClr val="0000FF"/>
      </a:hlink>
      <a:folHlink>
        <a:srgbClr val="FF00FF"/>
      </a:folHlink>
    </a:clrScheme>
    <a:fontScheme name="1_Content Slides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1_Content Slid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76200" dist="381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76200" dist="381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76200" dist="38100" dir="540000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508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76200" dist="381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6" tIns="91436" rIns="91436" bIns="91436" numCol="1" spcCol="38100" rtlCol="0" anchor="ctr" upright="0">
        <a:spAutoFit/>
      </a:bodyPr>
      <a:lstStyle>
        <a:defPPr marL="0" marR="0" indent="0" algn="l" defTabSz="13716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600" u="none" kumimoji="0" normalizeH="0">
            <a:ln>
              <a:noFill/>
            </a:ln>
            <a:solidFill>
              <a:srgbClr val="464547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508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76200" dist="381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25400" cap="flat">
          <a:noFill/>
          <a:miter lim="400000"/>
        </a:ln>
        <a:effectLst/>
        <a:sp3d/>
      </a:spPr>
      <a:bodyPr rot="0" spcFirstLastPara="1" vertOverflow="overflow" horzOverflow="overflow" vert="horz" wrap="square" lIns="91436" tIns="91436" rIns="91436" bIns="91436" numCol="1" spcCol="38100" rtlCol="0" anchor="t" upright="0">
        <a:spAutoFit/>
      </a:bodyPr>
      <a:lstStyle>
        <a:defPPr marL="0" marR="0" indent="0" algn="l" defTabSz="13716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600" u="none" kumimoji="0" normalizeH="0">
            <a:ln>
              <a:noFill/>
            </a:ln>
            <a:solidFill>
              <a:srgbClr val="464547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